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732" r:id="rId1"/>
  </p:sldMasterIdLst>
  <p:notesMasterIdLst>
    <p:notesMasterId r:id="rId46"/>
  </p:notesMasterIdLst>
  <p:sldIdLst>
    <p:sldId id="256" r:id="rId2"/>
    <p:sldId id="257" r:id="rId3"/>
    <p:sldId id="293" r:id="rId4"/>
    <p:sldId id="258" r:id="rId5"/>
    <p:sldId id="294" r:id="rId6"/>
    <p:sldId id="259" r:id="rId7"/>
    <p:sldId id="295" r:id="rId8"/>
    <p:sldId id="260" r:id="rId9"/>
    <p:sldId id="261" r:id="rId10"/>
    <p:sldId id="262" r:id="rId11"/>
    <p:sldId id="263" r:id="rId12"/>
    <p:sldId id="264" r:id="rId13"/>
    <p:sldId id="265" r:id="rId14"/>
    <p:sldId id="266" r:id="rId15"/>
    <p:sldId id="267" r:id="rId16"/>
    <p:sldId id="296"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99" r:id="rId30"/>
    <p:sldId id="280" r:id="rId31"/>
    <p:sldId id="281" r:id="rId32"/>
    <p:sldId id="282" r:id="rId33"/>
    <p:sldId id="283" r:id="rId34"/>
    <p:sldId id="284" r:id="rId35"/>
    <p:sldId id="285" r:id="rId36"/>
    <p:sldId id="286" r:id="rId37"/>
    <p:sldId id="287" r:id="rId38"/>
    <p:sldId id="288" r:id="rId39"/>
    <p:sldId id="289" r:id="rId40"/>
    <p:sldId id="297" r:id="rId41"/>
    <p:sldId id="290" r:id="rId42"/>
    <p:sldId id="291" r:id="rId43"/>
    <p:sldId id="292" r:id="rId44"/>
    <p:sldId id="301" r:id="rId45"/>
  </p:sldIdLst>
  <p:sldSz cx="12192000" cy="6858000"/>
  <p:notesSz cx="12192000" cy="6858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15" autoAdjust="0"/>
    <p:restoredTop sz="94839" autoAdjust="0"/>
  </p:normalViewPr>
  <p:slideViewPr>
    <p:cSldViewPr>
      <p:cViewPr>
        <p:scale>
          <a:sx n="118" d="100"/>
          <a:sy n="118" d="100"/>
        </p:scale>
        <p:origin x="-318" y="-102"/>
      </p:cViewPr>
      <p:guideLst>
        <p:guide orient="horz" pos="2880"/>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11.wmf"/><Relationship Id="rId1" Type="http://schemas.openxmlformats.org/officeDocument/2006/relationships/image" Target="../media/image10.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2.w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14.wmf"/><Relationship Id="rId1" Type="http://schemas.openxmlformats.org/officeDocument/2006/relationships/image" Target="../media/image13.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5.wmf"/></Relationships>
</file>

<file path=ppt/drawings/_rels/vmlDrawing5.vml.rels><?xml version="1.0" encoding="UTF-8" standalone="yes"?>
<Relationships xmlns="http://schemas.openxmlformats.org/package/2006/relationships"><Relationship Id="rId2" Type="http://schemas.openxmlformats.org/officeDocument/2006/relationships/image" Target="../media/image16.wmf"/><Relationship Id="rId1" Type="http://schemas.openxmlformats.org/officeDocument/2006/relationships/image" Target="../media/image13.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6.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6.w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7.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5283200" cy="3429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6905625" y="0"/>
            <a:ext cx="5283200" cy="342900"/>
          </a:xfrm>
          <a:prstGeom prst="rect">
            <a:avLst/>
          </a:prstGeom>
        </p:spPr>
        <p:txBody>
          <a:bodyPr vert="horz" lIns="91440" tIns="45720" rIns="91440" bIns="45720" rtlCol="0"/>
          <a:lstStyle>
            <a:lvl1pPr algn="r">
              <a:defRPr sz="1200"/>
            </a:lvl1pPr>
          </a:lstStyle>
          <a:p>
            <a:fld id="{4858C4B7-F8C2-4923-8F98-DF9B9B06A534}" type="datetimeFigureOut">
              <a:rPr lang="en-US" smtClean="0"/>
              <a:t>8/19/2024</a:t>
            </a:fld>
            <a:endParaRPr lang="en-US"/>
          </a:p>
        </p:txBody>
      </p:sp>
      <p:sp>
        <p:nvSpPr>
          <p:cNvPr id="4" name="Slide Image Placeholder 3"/>
          <p:cNvSpPr>
            <a:spLocks noGrp="1" noRot="1" noChangeAspect="1"/>
          </p:cNvSpPr>
          <p:nvPr>
            <p:ph type="sldImg" idx="2"/>
          </p:nvPr>
        </p:nvSpPr>
        <p:spPr>
          <a:xfrm>
            <a:off x="3810000" y="514350"/>
            <a:ext cx="4572000" cy="25717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1219200" y="3257550"/>
            <a:ext cx="9753600" cy="30861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513513"/>
            <a:ext cx="5283200" cy="3429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6905625" y="6513513"/>
            <a:ext cx="5283200" cy="342900"/>
          </a:xfrm>
          <a:prstGeom prst="rect">
            <a:avLst/>
          </a:prstGeom>
        </p:spPr>
        <p:txBody>
          <a:bodyPr vert="horz" lIns="91440" tIns="45720" rIns="91440" bIns="45720" rtlCol="0" anchor="b"/>
          <a:lstStyle>
            <a:lvl1pPr algn="r">
              <a:defRPr sz="1200"/>
            </a:lvl1pPr>
          </a:lstStyle>
          <a:p>
            <a:fld id="{BE451778-9F8B-45AF-8B55-F7522342521A}" type="slidenum">
              <a:rPr lang="en-US" smtClean="0"/>
              <a:t>‹#›</a:t>
            </a:fld>
            <a:endParaRPr lang="en-US"/>
          </a:p>
        </p:txBody>
      </p:sp>
    </p:spTree>
    <p:extLst>
      <p:ext uri="{BB962C8B-B14F-4D97-AF65-F5344CB8AC3E}">
        <p14:creationId xmlns:p14="http://schemas.microsoft.com/office/powerpoint/2010/main" val="31070663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E451778-9F8B-45AF-8B55-F7522342521A}" type="slidenum">
              <a:rPr lang="en-US" smtClean="0"/>
              <a:t>9</a:t>
            </a:fld>
            <a:endParaRPr lang="en-US"/>
          </a:p>
        </p:txBody>
      </p:sp>
    </p:spTree>
    <p:extLst>
      <p:ext uri="{BB962C8B-B14F-4D97-AF65-F5344CB8AC3E}">
        <p14:creationId xmlns:p14="http://schemas.microsoft.com/office/powerpoint/2010/main" val="192531284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7" name="Picture 6" descr="HD-PanelTitle-GrommetsCombine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ctrTitle"/>
          </p:nvPr>
        </p:nvSpPr>
        <p:spPr>
          <a:xfrm>
            <a:off x="2692398" y="1871131"/>
            <a:ext cx="6815669" cy="1515533"/>
          </a:xfrm>
        </p:spPr>
        <p:txBody>
          <a:bodyPr anchor="b">
            <a:noAutofit/>
          </a:bodyPr>
          <a:lstStyle>
            <a:lvl1pPr algn="ctr">
              <a:defRPr sz="5400">
                <a:effectLst/>
              </a:defRPr>
            </a:lvl1pPr>
          </a:lstStyle>
          <a:p>
            <a:r>
              <a:rPr lang="en-US"/>
              <a:t>Click to edit Master title style</a:t>
            </a:r>
            <a:endParaRPr lang="en-US" dirty="0"/>
          </a:p>
        </p:txBody>
      </p:sp>
      <p:sp>
        <p:nvSpPr>
          <p:cNvPr id="3" name="Subtitle 2"/>
          <p:cNvSpPr>
            <a:spLocks noGrp="1"/>
          </p:cNvSpPr>
          <p:nvPr>
            <p:ph type="subTitle" idx="1"/>
          </p:nvPr>
        </p:nvSpPr>
        <p:spPr>
          <a:xfrm>
            <a:off x="2692398" y="3657597"/>
            <a:ext cx="6815669" cy="1320802"/>
          </a:xfrm>
        </p:spPr>
        <p:txBody>
          <a:bodyPr anchor="t">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7983232" y="5037663"/>
            <a:ext cx="897467" cy="279400"/>
          </a:xfrm>
        </p:spPr>
        <p:txBody>
          <a:bodyPr/>
          <a:lstStyle/>
          <a:p>
            <a:fld id="{1D8BD707-D9CF-40AE-B4C6-C98DA3205C09}" type="datetimeFigureOut">
              <a:rPr lang="en-US" smtClean="0"/>
              <a:t>8/19/2024</a:t>
            </a:fld>
            <a:endParaRPr lang="en-US"/>
          </a:p>
        </p:txBody>
      </p:sp>
      <p:sp>
        <p:nvSpPr>
          <p:cNvPr id="5" name="Footer Placeholder 4"/>
          <p:cNvSpPr>
            <a:spLocks noGrp="1"/>
          </p:cNvSpPr>
          <p:nvPr>
            <p:ph type="ftr" sz="quarter" idx="11"/>
          </p:nvPr>
        </p:nvSpPr>
        <p:spPr>
          <a:xfrm>
            <a:off x="2692397" y="5037663"/>
            <a:ext cx="5214635" cy="279400"/>
          </a:xfrm>
        </p:spPr>
        <p:txBody>
          <a:bodyPr/>
          <a:lstStyle/>
          <a:p>
            <a:endParaRPr lang="en-US"/>
          </a:p>
        </p:txBody>
      </p:sp>
      <p:sp>
        <p:nvSpPr>
          <p:cNvPr id="6" name="Slide Number Placeholder 5"/>
          <p:cNvSpPr>
            <a:spLocks noGrp="1"/>
          </p:cNvSpPr>
          <p:nvPr>
            <p:ph type="sldNum" sz="quarter" idx="12"/>
          </p:nvPr>
        </p:nvSpPr>
        <p:spPr>
          <a:xfrm>
            <a:off x="8956900" y="5037663"/>
            <a:ext cx="551167" cy="279400"/>
          </a:xfrm>
        </p:spPr>
        <p:txBody>
          <a:bodyPr/>
          <a:lstStyle/>
          <a:p>
            <a:fld id="{B6F15528-21DE-4FAA-801E-634DDDAF4B2B}" type="slidenum">
              <a:rPr lang="en-US" smtClean="0"/>
              <a:t>‹#›</a:t>
            </a:fld>
            <a:endParaRPr lang="en-US"/>
          </a:p>
        </p:txBody>
      </p:sp>
      <p:cxnSp>
        <p:nvCxnSpPr>
          <p:cNvPr id="15" name="Straight Connector 14"/>
          <p:cNvCxnSpPr/>
          <p:nvPr/>
        </p:nvCxnSpPr>
        <p:spPr>
          <a:xfrm>
            <a:off x="2692399" y="3522131"/>
            <a:ext cx="6815668" cy="0"/>
          </a:xfrm>
          <a:prstGeom prst="line">
            <a:avLst/>
          </a:prstGeom>
          <a:ln>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3006188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401" y="4815415"/>
            <a:ext cx="9609666" cy="566738"/>
          </a:xfrm>
        </p:spPr>
        <p:txBody>
          <a:bodyPr anchor="b">
            <a:normAutofit/>
          </a:bodyPr>
          <a:lstStyle>
            <a:lvl1pPr algn="ctr">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041427" y="1041399"/>
            <a:ext cx="10105972" cy="3335869"/>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295401" y="5382153"/>
            <a:ext cx="9609666"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t>8/19/2024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9329451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303868" y="982132"/>
            <a:ext cx="9592732" cy="2954868"/>
          </a:xfrm>
        </p:spPr>
        <p:txBody>
          <a:bodyPr anchor="ctr">
            <a:normAutofit/>
          </a:bodyPr>
          <a:lstStyle>
            <a:lvl1pPr algn="ctr">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303868" y="4343399"/>
            <a:ext cx="9592732"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t>8/19/2024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cxnSp>
        <p:nvCxnSpPr>
          <p:cNvPr id="15" name="Straight Connector 14"/>
          <p:cNvCxnSpPr/>
          <p:nvPr/>
        </p:nvCxnSpPr>
        <p:spPr>
          <a:xfrm>
            <a:off x="1396169" y="4140199"/>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2241658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370668"/>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674812" y="3352800"/>
            <a:ext cx="8839202" cy="584200"/>
          </a:xfrm>
        </p:spPr>
        <p:txBody>
          <a:bodyPr anchor="ctr">
            <a:normAutofit/>
          </a:bodyPr>
          <a:lstStyle>
            <a:lvl1pPr marL="0" indent="0" algn="r">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1295401" y="4343399"/>
            <a:ext cx="9609666"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t>8/19/2024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
        <p:nvSpPr>
          <p:cNvPr id="14" name="TextBox 13"/>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600267" y="2827870"/>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19" name="Straight Connector 18"/>
          <p:cNvCxnSpPr/>
          <p:nvPr/>
        </p:nvCxnSpPr>
        <p:spPr>
          <a:xfrm>
            <a:off x="1396169" y="4140199"/>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2310427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295402" y="3308581"/>
            <a:ext cx="9609668" cy="1468800"/>
          </a:xfrm>
        </p:spPr>
        <p:txBody>
          <a:bodyPr anchor="b">
            <a:normAutofit/>
          </a:bodyPr>
          <a:lstStyle>
            <a:lvl1pPr algn="l">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295401" y="4777381"/>
            <a:ext cx="9609668"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t>8/19/2024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408054804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243668"/>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4" name="Text Placeholder 2"/>
          <p:cNvSpPr>
            <a:spLocks noGrp="1"/>
          </p:cNvSpPr>
          <p:nvPr>
            <p:ph type="body" idx="13"/>
          </p:nvPr>
        </p:nvSpPr>
        <p:spPr>
          <a:xfrm>
            <a:off x="1295401" y="3639312"/>
            <a:ext cx="9609668" cy="886968"/>
          </a:xfrm>
        </p:spPr>
        <p:txBody>
          <a:bodyPr anchor="b">
            <a:normAutofit/>
          </a:bodyPr>
          <a:lstStyle>
            <a:lvl1pPr marL="0" indent="0" algn="l">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3" name="Text Placeholder 2"/>
          <p:cNvSpPr>
            <a:spLocks noGrp="1"/>
          </p:cNvSpPr>
          <p:nvPr>
            <p:ph type="body" idx="1"/>
          </p:nvPr>
        </p:nvSpPr>
        <p:spPr>
          <a:xfrm>
            <a:off x="1295401" y="4529667"/>
            <a:ext cx="9609668" cy="13462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t>8/19/2024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
        <p:nvSpPr>
          <p:cNvPr id="12" name="TextBox 11"/>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3" name="TextBox 12"/>
          <p:cNvSpPr txBox="1"/>
          <p:nvPr/>
        </p:nvSpPr>
        <p:spPr>
          <a:xfrm>
            <a:off x="10600267" y="259926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26" name="Straight Connector 25"/>
          <p:cNvCxnSpPr/>
          <p:nvPr/>
        </p:nvCxnSpPr>
        <p:spPr>
          <a:xfrm>
            <a:off x="1396169" y="3429000"/>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65521764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295401" y="982132"/>
            <a:ext cx="9609666" cy="2243668"/>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1" name="Text Placeholder 2"/>
          <p:cNvSpPr>
            <a:spLocks noGrp="1"/>
          </p:cNvSpPr>
          <p:nvPr>
            <p:ph type="body" idx="13"/>
          </p:nvPr>
        </p:nvSpPr>
        <p:spPr>
          <a:xfrm>
            <a:off x="1295401" y="3630168"/>
            <a:ext cx="9609668" cy="841248"/>
          </a:xfrm>
        </p:spPr>
        <p:txBody>
          <a:bodyPr anchor="b">
            <a:normAutofit/>
          </a:bodyPr>
          <a:lstStyle>
            <a:lvl1pPr marL="0" indent="0" algn="l">
              <a:spcBef>
                <a:spcPts val="0"/>
              </a:spcBef>
              <a:buNone/>
              <a:defRPr sz="2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3" name="Text Placeholder 2"/>
          <p:cNvSpPr>
            <a:spLocks noGrp="1"/>
          </p:cNvSpPr>
          <p:nvPr>
            <p:ph type="body" idx="1"/>
          </p:nvPr>
        </p:nvSpPr>
        <p:spPr>
          <a:xfrm>
            <a:off x="1295400" y="4470399"/>
            <a:ext cx="9609670" cy="1405467"/>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t>8/19/2024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cxnSp>
        <p:nvCxnSpPr>
          <p:cNvPr id="15" name="Straight Connector 14"/>
          <p:cNvCxnSpPr/>
          <p:nvPr/>
        </p:nvCxnSpPr>
        <p:spPr>
          <a:xfrm>
            <a:off x="1396169" y="3429000"/>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67321275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t>8/19/2024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cxnSp>
        <p:nvCxnSpPr>
          <p:cNvPr id="14" name="Straight Connector 13"/>
          <p:cNvCxnSpPr/>
          <p:nvPr/>
        </p:nvCxnSpPr>
        <p:spPr>
          <a:xfrm>
            <a:off x="1396169" y="2421466"/>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20323762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9356" y="982131"/>
            <a:ext cx="1890895" cy="489373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295398" y="982132"/>
            <a:ext cx="7433025" cy="4893734"/>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t>8/19/2024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cxnSp>
        <p:nvCxnSpPr>
          <p:cNvPr id="14" name="Straight Connector 13"/>
          <p:cNvCxnSpPr/>
          <p:nvPr/>
        </p:nvCxnSpPr>
        <p:spPr>
          <a:xfrm>
            <a:off x="8863890" y="990600"/>
            <a:ext cx="0" cy="487680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4649682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7" name="Straight Connector 6"/>
          <p:cNvCxnSpPr/>
          <p:nvPr/>
        </p:nvCxnSpPr>
        <p:spPr>
          <a:xfrm>
            <a:off x="1396169" y="2421466"/>
            <a:ext cx="9407298" cy="0"/>
          </a:xfrm>
          <a:prstGeom prst="line">
            <a:avLst/>
          </a:prstGeom>
          <a:ln>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t>8/19/2024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26678216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015069" y="1752606"/>
            <a:ext cx="8158688" cy="1822514"/>
          </a:xfrm>
        </p:spPr>
        <p:txBody>
          <a:bodyPr anchor="b">
            <a:normAutofit/>
          </a:bodyPr>
          <a:lstStyle>
            <a:lvl1pPr algn="ctr">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2015067" y="3846051"/>
            <a:ext cx="8158690" cy="954547"/>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t>8/19/2024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cxnSp>
        <p:nvCxnSpPr>
          <p:cNvPr id="16" name="Straight Connector 15"/>
          <p:cNvCxnSpPr/>
          <p:nvPr/>
        </p:nvCxnSpPr>
        <p:spPr>
          <a:xfrm>
            <a:off x="2012723" y="3710585"/>
            <a:ext cx="8163380"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9240968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cxnSp>
        <p:nvCxnSpPr>
          <p:cNvPr id="8" name="Straight Connector 7"/>
          <p:cNvCxnSpPr/>
          <p:nvPr/>
        </p:nvCxnSpPr>
        <p:spPr>
          <a:xfrm>
            <a:off x="1396169" y="2421466"/>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98448" y="2560320"/>
            <a:ext cx="4718304" cy="3310128"/>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81344" y="2560320"/>
            <a:ext cx="4718304" cy="3310128"/>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D8BD707-D9CF-40AE-B4C6-C98DA3205C09}" type="datetimeFigureOut">
              <a:rPr lang="en-US" smtClean="0"/>
              <a:t>8/19/2024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17718885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295400" y="2658533"/>
            <a:ext cx="4718304" cy="576262"/>
          </a:xfrm>
        </p:spPr>
        <p:txBody>
          <a:bodyPr anchor="b">
            <a:noAutofit/>
          </a:bodyPr>
          <a:lstStyle>
            <a:lvl1pPr marL="0" indent="0">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295400" y="3243262"/>
            <a:ext cx="4718304" cy="2632605"/>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80671" y="2658533"/>
            <a:ext cx="4718304" cy="576262"/>
          </a:xfrm>
        </p:spPr>
        <p:txBody>
          <a:bodyPr anchor="b">
            <a:noAutofit/>
          </a:bodyPr>
          <a:lstStyle>
            <a:lvl1pPr marL="0" indent="0">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80671" y="3243262"/>
            <a:ext cx="4718304" cy="2632605"/>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D8BD707-D9CF-40AE-B4C6-C98DA3205C09}" type="datetimeFigureOut">
              <a:rPr lang="en-US" smtClean="0"/>
              <a:t>8/19/2024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t>‹#›</a:t>
            </a:fld>
            <a:endParaRPr lang="en-US"/>
          </a:p>
        </p:txBody>
      </p:sp>
      <p:cxnSp>
        <p:nvCxnSpPr>
          <p:cNvPr id="18" name="Straight Connector 17"/>
          <p:cNvCxnSpPr/>
          <p:nvPr/>
        </p:nvCxnSpPr>
        <p:spPr>
          <a:xfrm>
            <a:off x="1396169" y="2421466"/>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9172015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D8BD707-D9CF-40AE-B4C6-C98DA3205C09}" type="datetimeFigureOut">
              <a:rPr lang="en-US" smtClean="0"/>
              <a:t>8/19/2024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t>‹#›</a:t>
            </a:fld>
            <a:endParaRPr lang="en-US"/>
          </a:p>
        </p:txBody>
      </p:sp>
      <p:cxnSp>
        <p:nvCxnSpPr>
          <p:cNvPr id="14" name="Straight Connector 13"/>
          <p:cNvCxnSpPr/>
          <p:nvPr/>
        </p:nvCxnSpPr>
        <p:spPr>
          <a:xfrm>
            <a:off x="1396169" y="2421466"/>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3456354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t>8/19/2024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31274902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3811" y="1388534"/>
            <a:ext cx="3718455" cy="1371600"/>
          </a:xfrm>
        </p:spPr>
        <p:txBody>
          <a:bodyPr anchor="b">
            <a:normAutofit/>
          </a:bodyPr>
          <a:lstStyle>
            <a:lvl1pPr algn="ctr">
              <a:defRPr sz="2400" b="0"/>
            </a:lvl1pPr>
          </a:lstStyle>
          <a:p>
            <a:r>
              <a:rPr lang="en-US"/>
              <a:t>Click to edit Master title style</a:t>
            </a:r>
            <a:endParaRPr lang="en-US" dirty="0"/>
          </a:p>
        </p:txBody>
      </p:sp>
      <p:sp>
        <p:nvSpPr>
          <p:cNvPr id="3" name="Content Placeholder 2"/>
          <p:cNvSpPr>
            <a:spLocks noGrp="1"/>
          </p:cNvSpPr>
          <p:nvPr>
            <p:ph idx="1"/>
          </p:nvPr>
        </p:nvSpPr>
        <p:spPr>
          <a:xfrm>
            <a:off x="5418668" y="982131"/>
            <a:ext cx="5469466" cy="4893735"/>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293811" y="3031065"/>
            <a:ext cx="3718455"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t>8/19/2024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t>‹#›</a:t>
            </a:fld>
            <a:endParaRPr lang="en-US"/>
          </a:p>
        </p:txBody>
      </p:sp>
      <p:cxnSp>
        <p:nvCxnSpPr>
          <p:cNvPr id="16" name="Straight Connector 15"/>
          <p:cNvCxnSpPr/>
          <p:nvPr/>
        </p:nvCxnSpPr>
        <p:spPr>
          <a:xfrm>
            <a:off x="1396169" y="2912533"/>
            <a:ext cx="35144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9071491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399" y="1883832"/>
            <a:ext cx="6241816" cy="1371600"/>
          </a:xfrm>
        </p:spPr>
        <p:txBody>
          <a:bodyPr anchor="b">
            <a:normAutofit/>
          </a:bodyPr>
          <a:lstStyle>
            <a:lvl1pPr algn="ctr">
              <a:defRPr sz="2800" b="0"/>
            </a:lvl1pPr>
          </a:lstStyle>
          <a:p>
            <a:r>
              <a:rPr lang="en-US"/>
              <a:t>Click to edit Master title style</a:t>
            </a:r>
            <a:endParaRPr lang="en-US" dirty="0"/>
          </a:p>
        </p:txBody>
      </p:sp>
      <p:sp>
        <p:nvSpPr>
          <p:cNvPr id="17" name="Picture Placeholder 2"/>
          <p:cNvSpPr>
            <a:spLocks noGrp="1" noChangeAspect="1"/>
          </p:cNvSpPr>
          <p:nvPr>
            <p:ph type="pic" idx="1"/>
          </p:nvPr>
        </p:nvSpPr>
        <p:spPr>
          <a:xfrm>
            <a:off x="8094831" y="1041400"/>
            <a:ext cx="3063347" cy="47752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295399" y="3255432"/>
            <a:ext cx="6241816" cy="1828800"/>
          </a:xfrm>
        </p:spPr>
        <p:txBody>
          <a:bodyPr anchor="t">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t>8/19/2024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11016932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pic>
        <p:nvPicPr>
          <p:cNvPr id="7" name="Picture 6" descr="HD-PanelContent-GrommetsCombined.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Placeholder 1"/>
          <p:cNvSpPr>
            <a:spLocks noGrp="1"/>
          </p:cNvSpPr>
          <p:nvPr>
            <p:ph type="title"/>
          </p:nvPr>
        </p:nvSpPr>
        <p:spPr>
          <a:xfrm>
            <a:off x="1295402" y="982132"/>
            <a:ext cx="9601196" cy="13038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295401" y="2556932"/>
            <a:ext cx="9601196" cy="3318936"/>
          </a:xfrm>
          <a:prstGeom prst="rect">
            <a:avLst/>
          </a:prstGeom>
        </p:spPr>
        <p:txBody>
          <a:bodyPr vert="horz" lIns="91440" tIns="45720" rIns="91440" bIns="45720" rtlCol="0"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677501" y="5969000"/>
            <a:ext cx="160020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1D8BD707-D9CF-40AE-B4C6-C98DA3205C09}" type="datetimeFigureOut">
              <a:rPr lang="en-US" smtClean="0"/>
              <a:t>8/19/2024</a:t>
            </a:fld>
            <a:endParaRPr lang="en-US"/>
          </a:p>
        </p:txBody>
      </p:sp>
      <p:sp>
        <p:nvSpPr>
          <p:cNvPr id="5" name="Footer Placeholder 4"/>
          <p:cNvSpPr>
            <a:spLocks noGrp="1"/>
          </p:cNvSpPr>
          <p:nvPr>
            <p:ph type="ftr" sz="quarter" idx="3"/>
          </p:nvPr>
        </p:nvSpPr>
        <p:spPr>
          <a:xfrm>
            <a:off x="1295401" y="5969000"/>
            <a:ext cx="7305900"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a:p>
        </p:txBody>
      </p:sp>
      <p:sp>
        <p:nvSpPr>
          <p:cNvPr id="6" name="Slide Number Placeholder 5"/>
          <p:cNvSpPr>
            <a:spLocks noGrp="1"/>
          </p:cNvSpPr>
          <p:nvPr>
            <p:ph type="sldNum" sz="quarter" idx="4"/>
          </p:nvPr>
        </p:nvSpPr>
        <p:spPr>
          <a:xfrm>
            <a:off x="10353901" y="5969000"/>
            <a:ext cx="542697"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B6F15528-21DE-4FAA-801E-634DDDAF4B2B}" type="slidenum">
              <a:rPr lang="en-US" smtClean="0"/>
              <a:t>‹#›</a:t>
            </a:fld>
            <a:endParaRPr lang="en-US"/>
          </a:p>
        </p:txBody>
      </p:sp>
    </p:spTree>
    <p:extLst>
      <p:ext uri="{BB962C8B-B14F-4D97-AF65-F5344CB8AC3E}">
        <p14:creationId xmlns:p14="http://schemas.microsoft.com/office/powerpoint/2010/main" val="4043190586"/>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 id="2147483744" r:id="rId12"/>
    <p:sldLayoutId id="2147483745" r:id="rId13"/>
    <p:sldLayoutId id="2147483746" r:id="rId14"/>
    <p:sldLayoutId id="2147483747" r:id="rId15"/>
    <p:sldLayoutId id="2147483748" r:id="rId16"/>
    <p:sldLayoutId id="2147483749" r:id="rId17"/>
  </p:sldLayoutIdLst>
  <p:txStyles>
    <p:title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1.xml"/><Relationship Id="rId5" Type="http://schemas.openxmlformats.org/officeDocument/2006/relationships/image" Target="../media/image7.jp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5.wmf"/><Relationship Id="rId2" Type="http://schemas.openxmlformats.org/officeDocument/2006/relationships/slideLayout" Target="../slideLayouts/slideLayout7.xml"/><Relationship Id="rId1" Type="http://schemas.openxmlformats.org/officeDocument/2006/relationships/vmlDrawing" Target="../drawings/vmlDrawing4.vml"/><Relationship Id="rId6" Type="http://schemas.openxmlformats.org/officeDocument/2006/relationships/oleObject" Target="../embeddings/oleObject6.bin"/><Relationship Id="rId5" Type="http://schemas.openxmlformats.org/officeDocument/2006/relationships/hyperlink" Target="https://republicfortheunitedstatesofamerica.org/wp-content/uploads/2024/07/Addendum-to-the-Implementati%20on-of-the-Northwest-Ordinance.pdf" TargetMode="External"/><Relationship Id="rId4" Type="http://schemas.microsoft.com/office/2007/relationships/hdphoto" Target="../media/hdphoto2.wdp"/></Relationships>
</file>

<file path=ppt/slides/_rels/slide1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7.xml"/><Relationship Id="rId4" Type="http://schemas.microsoft.com/office/2007/relationships/hdphoto" Target="../media/hdphoto2.wdp"/></Relationships>
</file>

<file path=ppt/slides/_rels/slide20.xml.rels><?xml version="1.0" encoding="UTF-8" standalone="yes"?>
<Relationships xmlns="http://schemas.openxmlformats.org/package/2006/relationships"><Relationship Id="rId8" Type="http://schemas.openxmlformats.org/officeDocument/2006/relationships/image" Target="../media/image13.wmf"/><Relationship Id="rId3" Type="http://schemas.openxmlformats.org/officeDocument/2006/relationships/image" Target="../media/image9.png"/><Relationship Id="rId7" Type="http://schemas.openxmlformats.org/officeDocument/2006/relationships/oleObject" Target="../embeddings/oleObject7.bin"/><Relationship Id="rId2" Type="http://schemas.openxmlformats.org/officeDocument/2006/relationships/slideLayout" Target="../slideLayouts/slideLayout7.xml"/><Relationship Id="rId1" Type="http://schemas.openxmlformats.org/officeDocument/2006/relationships/vmlDrawing" Target="../drawings/vmlDrawing5.vml"/><Relationship Id="rId6" Type="http://schemas.openxmlformats.org/officeDocument/2006/relationships/hyperlink" Target="https://republicfortheunitedstatesofamerica.org/wp-content/uploads/2024/07/Presidential-a" TargetMode="External"/><Relationship Id="rId5" Type="http://schemas.openxmlformats.org/officeDocument/2006/relationships/hyperlink" Target="https://republicfortheunitedstatesofamerica.org/wp-content/uploads/2024/07/Addendum-to-" TargetMode="External"/><Relationship Id="rId10" Type="http://schemas.openxmlformats.org/officeDocument/2006/relationships/image" Target="../media/image16.wmf"/><Relationship Id="rId4" Type="http://schemas.microsoft.com/office/2007/relationships/hdphoto" Target="../media/hdphoto2.wdp"/><Relationship Id="rId9" Type="http://schemas.openxmlformats.org/officeDocument/2006/relationships/oleObject" Target="../embeddings/oleObject8.bin"/></Relationships>
</file>

<file path=ppt/slides/_rels/slide2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6.wmf"/><Relationship Id="rId2" Type="http://schemas.openxmlformats.org/officeDocument/2006/relationships/slideLayout" Target="../slideLayouts/slideLayout7.xml"/><Relationship Id="rId1" Type="http://schemas.openxmlformats.org/officeDocument/2006/relationships/vmlDrawing" Target="../drawings/vmlDrawing6.vml"/><Relationship Id="rId6" Type="http://schemas.openxmlformats.org/officeDocument/2006/relationships/oleObject" Target="../embeddings/oleObject9.bin"/><Relationship Id="rId5" Type="http://schemas.openxmlformats.org/officeDocument/2006/relationships/hyperlink" Target="https://republicfortheunitedstatesofamerica.org/wp-content/uploads/2024/0" TargetMode="External"/><Relationship Id="rId4" Type="http://schemas.microsoft.com/office/2007/relationships/hdphoto" Target="../media/hdphoto2.wdp"/></Relationships>
</file>

<file path=ppt/slides/_rels/slide2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jpeg"/><Relationship Id="rId1" Type="http://schemas.openxmlformats.org/officeDocument/2006/relationships/slideLayout" Target="../slideLayouts/slideLayout7.xml"/><Relationship Id="rId4" Type="http://schemas.microsoft.com/office/2007/relationships/hdphoto" Target="../media/hdphoto2.wdp"/></Relationships>
</file>

<file path=ppt/slides/_rels/slide3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6.wmf"/><Relationship Id="rId2" Type="http://schemas.openxmlformats.org/officeDocument/2006/relationships/slideLayout" Target="../slideLayouts/slideLayout7.xml"/><Relationship Id="rId1" Type="http://schemas.openxmlformats.org/officeDocument/2006/relationships/vmlDrawing" Target="../drawings/vmlDrawing7.vml"/><Relationship Id="rId6" Type="http://schemas.openxmlformats.org/officeDocument/2006/relationships/oleObject" Target="../embeddings/oleObject10.bin"/><Relationship Id="rId5" Type="http://schemas.openxmlformats.org/officeDocument/2006/relationships/hyperlink" Target="https://republicfortheunitedstatesofamerica.org/wp-content/uploads/2024/0" TargetMode="External"/><Relationship Id="rId4" Type="http://schemas.microsoft.com/office/2007/relationships/hdphoto" Target="../media/hdphoto2.wdp"/></Relationships>
</file>

<file path=ppt/slides/_rels/slide3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oleObject" Target="../embeddings/oleObject2.bin"/><Relationship Id="rId3" Type="http://schemas.openxmlformats.org/officeDocument/2006/relationships/image" Target="../media/image9.png"/><Relationship Id="rId7" Type="http://schemas.openxmlformats.org/officeDocument/2006/relationships/image" Target="../media/image10.wmf"/><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hyperlink" Target="https://republicfortheunitedstatesofamerica.org/wp-content/uploads/2014/03/The-Law-of-Nations-or-the-Principles-of-Natural-Law-1758Emmeric.pdf" TargetMode="External"/><Relationship Id="rId4" Type="http://schemas.microsoft.com/office/2007/relationships/hdphoto" Target="../media/hdphoto2.wdp"/><Relationship Id="rId9" Type="http://schemas.openxmlformats.org/officeDocument/2006/relationships/image" Target="../media/image11.wmf"/></Relationships>
</file>

<file path=ppt/slides/_rels/slide4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7.wmf"/><Relationship Id="rId2" Type="http://schemas.openxmlformats.org/officeDocument/2006/relationships/slideLayout" Target="../slideLayouts/slideLayout7.xml"/><Relationship Id="rId1" Type="http://schemas.openxmlformats.org/officeDocument/2006/relationships/vmlDrawing" Target="../drawings/vmlDrawing8.vml"/><Relationship Id="rId6" Type="http://schemas.openxmlformats.org/officeDocument/2006/relationships/oleObject" Target="../embeddings/oleObject11.bin"/><Relationship Id="rId5" Type="http://schemas.openxmlformats.org/officeDocument/2006/relationships/hyperlink" Target="https://www.reinhabitedrepublic.com/" TargetMode="External"/><Relationship Id="rId4" Type="http://schemas.microsoft.com/office/2007/relationships/hdphoto" Target="../media/hdphoto2.wdp"/></Relationships>
</file>

<file path=ppt/slides/_rels/slide42.xml.rels><?xml version="1.0" encoding="UTF-8" standalone="yes"?>
<Relationships xmlns="http://schemas.openxmlformats.org/package/2006/relationships"><Relationship Id="rId8" Type="http://schemas.openxmlformats.org/officeDocument/2006/relationships/hyperlink" Target="https://www.fdrlibrary.org/atlantic-charter" TargetMode="External"/><Relationship Id="rId3" Type="http://schemas.microsoft.com/office/2007/relationships/hdphoto" Target="../media/hdphoto2.wdp"/><Relationship Id="rId7" Type="http://schemas.openxmlformats.org/officeDocument/2006/relationships/hyperlink" Target="https://www.senate.gov/civics/resources/pdf/us-constitution-senate_publication_103-21.pdf" TargetMode="External"/><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hyperlink" Target="https://www.archives.gov/milestone-documents/northwest-ordinance" TargetMode="External"/><Relationship Id="rId5" Type="http://schemas.openxmlformats.org/officeDocument/2006/relationships/hyperlink" Target="https://www.archives.gov/founding-docs/declaration-transcript" TargetMode="External"/><Relationship Id="rId4" Type="http://schemas.openxmlformats.org/officeDocument/2006/relationships/hyperlink" Target="https://republicfortheunitedstatesofamerica.org/wp-content/uploads/2014/03/The-Law-of-Nations-or-the-Principles-of-Natural-Law-1758Emmeric.pdf" TargetMode="External"/><Relationship Id="rId9" Type="http://schemas.openxmlformats.org/officeDocument/2006/relationships/hyperlink" Target="https://republicfortheunitedstatesofamerica.org/10894-2/" TargetMode="External"/></Relationships>
</file>

<file path=ppt/slides/_rels/slide4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9.png"/><Relationship Id="rId1" Type="http://schemas.openxmlformats.org/officeDocument/2006/relationships/slideLayout" Target="../slideLayouts/slideLayout6.xml"/><Relationship Id="rId4" Type="http://schemas.openxmlformats.org/officeDocument/2006/relationships/image" Target="../media/image7.jpg"/></Relationships>
</file>

<file path=ppt/slides/_rels/slide4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9.png"/><Relationship Id="rId1" Type="http://schemas.openxmlformats.org/officeDocument/2006/relationships/slideLayout" Target="../slideLayouts/slideLayout6.xml"/><Relationship Id="rId4" Type="http://schemas.openxmlformats.org/officeDocument/2006/relationships/image" Target="../media/image7.jp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2.wmf"/><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oleObject" Target="../embeddings/oleObject3.bin"/><Relationship Id="rId5" Type="http://schemas.openxmlformats.org/officeDocument/2006/relationships/hyperlink" Target="https://republicfortheunitedstatesofamerica.org/wp-content/uploads/2024/07/Interim-Government-Parallel-to-the-de-facto-PR456127604RUSA-05Jul2024.pdf" TargetMode="External"/><Relationship Id="rId4" Type="http://schemas.microsoft.com/office/2007/relationships/hdphoto" Target="../media/hdphoto2.wdp"/></Relationships>
</file>

<file path=ppt/slides/_rels/slide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8" Type="http://schemas.openxmlformats.org/officeDocument/2006/relationships/oleObject" Target="../embeddings/oleObject4.bin"/><Relationship Id="rId3" Type="http://schemas.openxmlformats.org/officeDocument/2006/relationships/notesSlide" Target="../notesSlides/notesSlide1.xml"/><Relationship Id="rId7" Type="http://schemas.openxmlformats.org/officeDocument/2006/relationships/hyperlink" Target="https://republicfortheunitedstatesofamerica.org/wp-content/uploads/2024/07/Presidential-a" TargetMode="External"/><Relationship Id="rId2" Type="http://schemas.openxmlformats.org/officeDocument/2006/relationships/slideLayout" Target="../slideLayouts/slideLayout7.xml"/><Relationship Id="rId1" Type="http://schemas.openxmlformats.org/officeDocument/2006/relationships/vmlDrawing" Target="../drawings/vmlDrawing3.vml"/><Relationship Id="rId6" Type="http://schemas.openxmlformats.org/officeDocument/2006/relationships/hyperlink" Target="https://republicfortheunitedstatesofamerica.org/wp-content/uploads/2024/07/Addendum-to-" TargetMode="External"/><Relationship Id="rId11" Type="http://schemas.openxmlformats.org/officeDocument/2006/relationships/image" Target="../media/image14.wmf"/><Relationship Id="rId5" Type="http://schemas.microsoft.com/office/2007/relationships/hdphoto" Target="../media/hdphoto2.wdp"/><Relationship Id="rId10" Type="http://schemas.openxmlformats.org/officeDocument/2006/relationships/oleObject" Target="../embeddings/oleObject5.bin"/><Relationship Id="rId4" Type="http://schemas.openxmlformats.org/officeDocument/2006/relationships/image" Target="../media/image9.png"/><Relationship Id="rId9" Type="http://schemas.openxmlformats.org/officeDocument/2006/relationships/image" Target="../media/image13.wmf"/></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extLst>
              <a:ext uri="{BEBA8EAE-BF5A-486C-A8C5-ECC9F3942E4B}">
                <a14:imgProps xmlns:a14="http://schemas.microsoft.com/office/drawing/2010/main">
                  <a14:imgLayer r:embed="rId3">
                    <a14:imgEffect>
                      <a14:artisticCement/>
                    </a14:imgEffect>
                  </a14:imgLayer>
                </a14:imgProps>
              </a:ext>
            </a:extLst>
          </a:blip>
          <a:stretch>
            <a:fillRect/>
          </a:stretch>
        </p:blipFill>
        <p:spPr>
          <a:xfrm>
            <a:off x="0" y="0"/>
            <a:ext cx="12192000" cy="6858000"/>
          </a:xfrm>
          <a:prstGeom prst="rect">
            <a:avLst/>
          </a:prstGeom>
          <a:effectLst>
            <a:glow rad="228600">
              <a:schemeClr val="accent6">
                <a:satMod val="175000"/>
                <a:alpha val="40000"/>
              </a:schemeClr>
            </a:glow>
          </a:effectLst>
        </p:spPr>
      </p:pic>
      <p:pic>
        <p:nvPicPr>
          <p:cNvPr id="3" name="object 3"/>
          <p:cNvPicPr/>
          <p:nvPr/>
        </p:nvPicPr>
        <p:blipFill>
          <a:blip r:embed="rId4" cstate="print"/>
          <a:stretch>
            <a:fillRect/>
          </a:stretch>
        </p:blipFill>
        <p:spPr>
          <a:xfrm>
            <a:off x="2393577" y="9939"/>
            <a:ext cx="7132320" cy="7040880"/>
          </a:xfrm>
          <a:prstGeom prst="rect">
            <a:avLst/>
          </a:prstGeom>
        </p:spPr>
      </p:pic>
      <p:sp>
        <p:nvSpPr>
          <p:cNvPr id="4" name="object 4"/>
          <p:cNvSpPr txBox="1">
            <a:spLocks noGrp="1"/>
          </p:cNvSpPr>
          <p:nvPr>
            <p:ph type="ctrTitle"/>
          </p:nvPr>
        </p:nvSpPr>
        <p:spPr>
          <a:xfrm>
            <a:off x="752060" y="165253"/>
            <a:ext cx="10591800" cy="6527493"/>
          </a:xfrm>
          <a:prstGeom prst="rect">
            <a:avLst/>
          </a:prstGeom>
        </p:spPr>
        <p:txBody>
          <a:bodyPr vert="horz" wrap="square" lIns="0" tIns="12700" rIns="0" bIns="0" rtlCol="0">
            <a:spAutoFit/>
          </a:bodyPr>
          <a:lstStyle/>
          <a:p>
            <a:pPr marL="269875" marR="271145" algn="ctr">
              <a:lnSpc>
                <a:spcPct val="107000"/>
              </a:lnSpc>
              <a:spcBef>
                <a:spcPts val="100"/>
              </a:spcBef>
            </a:pPr>
            <a:r>
              <a:rPr dirty="0">
                <a:latin typeface="Old English Text MT" panose="03040902040508030806" pitchFamily="66" charset="0"/>
              </a:rPr>
              <a:t>Republic</a:t>
            </a:r>
            <a:r>
              <a:rPr spc="-20" dirty="0">
                <a:latin typeface="Old English Text MT" panose="03040902040508030806" pitchFamily="66" charset="0"/>
              </a:rPr>
              <a:t> </a:t>
            </a:r>
            <a:r>
              <a:rPr dirty="0">
                <a:latin typeface="Old English Text MT" panose="03040902040508030806" pitchFamily="66" charset="0"/>
              </a:rPr>
              <a:t>for</a:t>
            </a:r>
            <a:r>
              <a:rPr spc="-20" dirty="0">
                <a:latin typeface="Old English Text MT" panose="03040902040508030806" pitchFamily="66" charset="0"/>
              </a:rPr>
              <a:t> </a:t>
            </a:r>
            <a:r>
              <a:rPr lang="en-US" spc="-20" dirty="0">
                <a:latin typeface="Old English Text MT" panose="03040902040508030806" pitchFamily="66" charset="0"/>
              </a:rPr>
              <a:t/>
            </a:r>
            <a:br>
              <a:rPr lang="en-US" spc="-20" dirty="0">
                <a:latin typeface="Old English Text MT" panose="03040902040508030806" pitchFamily="66" charset="0"/>
              </a:rPr>
            </a:br>
            <a:r>
              <a:rPr dirty="0">
                <a:latin typeface="Old English Text MT" panose="03040902040508030806" pitchFamily="66" charset="0"/>
              </a:rPr>
              <a:t>the</a:t>
            </a:r>
            <a:r>
              <a:rPr spc="-15" dirty="0">
                <a:latin typeface="Old English Text MT" panose="03040902040508030806" pitchFamily="66" charset="0"/>
              </a:rPr>
              <a:t> </a:t>
            </a:r>
            <a:r>
              <a:rPr lang="en-US" dirty="0">
                <a:latin typeface="Old English Text MT" panose="03040902040508030806" pitchFamily="66" charset="0"/>
              </a:rPr>
              <a:t>u</a:t>
            </a:r>
            <a:r>
              <a:rPr dirty="0">
                <a:latin typeface="Old English Text MT" panose="03040902040508030806" pitchFamily="66" charset="0"/>
              </a:rPr>
              <a:t>nited</a:t>
            </a:r>
            <a:r>
              <a:rPr spc="-25" dirty="0">
                <a:latin typeface="Old English Text MT" panose="03040902040508030806" pitchFamily="66" charset="0"/>
              </a:rPr>
              <a:t> </a:t>
            </a:r>
            <a:r>
              <a:rPr dirty="0">
                <a:latin typeface="Old English Text MT" panose="03040902040508030806" pitchFamily="66" charset="0"/>
              </a:rPr>
              <a:t>States</a:t>
            </a:r>
            <a:r>
              <a:rPr spc="-15" dirty="0">
                <a:latin typeface="Old English Text MT" panose="03040902040508030806" pitchFamily="66" charset="0"/>
              </a:rPr>
              <a:t> </a:t>
            </a:r>
            <a:r>
              <a:rPr spc="-25" dirty="0">
                <a:latin typeface="Old English Text MT" panose="03040902040508030806" pitchFamily="66" charset="0"/>
              </a:rPr>
              <a:t>of</a:t>
            </a:r>
            <a:r>
              <a:rPr lang="en-US" spc="-25" dirty="0">
                <a:latin typeface="Old English Text MT" panose="03040902040508030806" pitchFamily="66" charset="0"/>
              </a:rPr>
              <a:t> America</a:t>
            </a:r>
            <a:r>
              <a:rPr spc="-25" dirty="0">
                <a:latin typeface="Old English Text MT" panose="03040902040508030806" pitchFamily="66" charset="0"/>
              </a:rPr>
              <a:t> </a:t>
            </a:r>
            <a:r>
              <a:rPr lang="en-US" spc="-10" dirty="0"/>
              <a:t/>
            </a:r>
            <a:br>
              <a:rPr lang="en-US" spc="-10" dirty="0"/>
            </a:br>
            <a:endParaRPr spc="-10" dirty="0"/>
          </a:p>
          <a:p>
            <a:pPr>
              <a:spcBef>
                <a:spcPts val="1180"/>
              </a:spcBef>
            </a:pPr>
            <a:r>
              <a:rPr lang="en-US" sz="4000" spc="-10" dirty="0">
                <a:latin typeface="Calibri"/>
                <a:cs typeface="Calibri"/>
              </a:rPr>
              <a:t/>
            </a:r>
            <a:br>
              <a:rPr lang="en-US" sz="4000" spc="-10" dirty="0">
                <a:latin typeface="Calibri"/>
                <a:cs typeface="Calibri"/>
              </a:rPr>
            </a:br>
            <a:r>
              <a:rPr lang="en-US" sz="4000" spc="-10" dirty="0">
                <a:latin typeface="Calibri"/>
                <a:cs typeface="Calibri"/>
              </a:rPr>
              <a:t/>
            </a:r>
            <a:br>
              <a:rPr lang="en-US" sz="4000" spc="-10" dirty="0">
                <a:latin typeface="Calibri"/>
                <a:cs typeface="Calibri"/>
              </a:rPr>
            </a:br>
            <a:r>
              <a:rPr sz="4000" b="1" spc="-10" dirty="0">
                <a:latin typeface="Calibri"/>
                <a:cs typeface="Calibri"/>
              </a:rPr>
              <a:t>RE-</a:t>
            </a:r>
            <a:r>
              <a:rPr sz="4000" b="1" dirty="0">
                <a:latin typeface="Calibri"/>
                <a:cs typeface="Calibri"/>
              </a:rPr>
              <a:t>INHABITATION</a:t>
            </a:r>
            <a:r>
              <a:rPr sz="4000" b="1" spc="-55" dirty="0">
                <a:latin typeface="Calibri"/>
                <a:cs typeface="Calibri"/>
              </a:rPr>
              <a:t> </a:t>
            </a:r>
            <a:r>
              <a:rPr sz="4000" b="1" spc="-10" dirty="0">
                <a:latin typeface="Calibri"/>
                <a:cs typeface="Calibri"/>
              </a:rPr>
              <a:t>PLAN</a:t>
            </a:r>
            <a:r>
              <a:rPr lang="en-US" sz="4000" b="1" spc="-10" dirty="0">
                <a:latin typeface="Calibri"/>
                <a:cs typeface="Calibri"/>
              </a:rPr>
              <a:t>, </a:t>
            </a:r>
            <a:br>
              <a:rPr lang="en-US" sz="4000" b="1" spc="-10" dirty="0">
                <a:latin typeface="Calibri"/>
                <a:cs typeface="Calibri"/>
              </a:rPr>
            </a:br>
            <a:r>
              <a:rPr sz="4000" b="1" spc="-10" dirty="0">
                <a:latin typeface="Calibri"/>
                <a:cs typeface="Calibri"/>
              </a:rPr>
              <a:t>OVERVIEW</a:t>
            </a:r>
            <a:r>
              <a:rPr lang="en-US" sz="4000" b="1" spc="-10" dirty="0">
                <a:latin typeface="Calibri"/>
                <a:cs typeface="Calibri"/>
              </a:rPr>
              <a:t>,</a:t>
            </a:r>
            <a:r>
              <a:rPr lang="en-US" sz="4000" b="1" dirty="0">
                <a:latin typeface="Calibri"/>
                <a:cs typeface="Calibri"/>
              </a:rPr>
              <a:t> </a:t>
            </a:r>
            <a:br>
              <a:rPr lang="en-US" sz="4000" b="1" dirty="0">
                <a:latin typeface="Calibri"/>
                <a:cs typeface="Calibri"/>
              </a:rPr>
            </a:br>
            <a:r>
              <a:rPr lang="en-US" sz="4000" b="1" dirty="0">
                <a:latin typeface="Calibri"/>
                <a:cs typeface="Calibri"/>
              </a:rPr>
              <a:t>and</a:t>
            </a:r>
            <a:r>
              <a:rPr lang="en-US" sz="4000" b="1" spc="-5" dirty="0">
                <a:latin typeface="Calibri"/>
                <a:cs typeface="Calibri"/>
              </a:rPr>
              <a:t> </a:t>
            </a:r>
            <a:r>
              <a:rPr lang="en-US" sz="4000" b="1" spc="-10" dirty="0">
                <a:latin typeface="Calibri"/>
                <a:cs typeface="Calibri"/>
              </a:rPr>
              <a:t>BACKGROUND</a:t>
            </a:r>
            <a:r>
              <a:rPr lang="en-US" sz="4000" dirty="0">
                <a:latin typeface="Calibri"/>
                <a:cs typeface="Calibri"/>
              </a:rPr>
              <a:t/>
            </a:r>
            <a:br>
              <a:rPr lang="en-US" sz="4000" dirty="0">
                <a:latin typeface="Calibri"/>
                <a:cs typeface="Calibri"/>
              </a:rPr>
            </a:br>
            <a:endParaRPr sz="4000" dirty="0">
              <a:latin typeface="Calibri"/>
              <a:cs typeface="Calibri"/>
            </a:endParaRPr>
          </a:p>
        </p:txBody>
      </p:sp>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81550" y="2286000"/>
            <a:ext cx="2628900" cy="1704975"/>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1542414" y="381000"/>
            <a:ext cx="9107171" cy="1367041"/>
          </a:xfrm>
          <a:prstGeom prst="rect">
            <a:avLst/>
          </a:prstGeom>
        </p:spPr>
        <p:txBody>
          <a:bodyPr vert="horz" wrap="square" lIns="0" tIns="12700" rIns="0" bIns="0" rtlCol="0">
            <a:spAutoFit/>
          </a:bodyPr>
          <a:lstStyle/>
          <a:p>
            <a:pPr marL="12700">
              <a:lnSpc>
                <a:spcPct val="100000"/>
              </a:lnSpc>
              <a:spcBef>
                <a:spcPts val="100"/>
              </a:spcBef>
            </a:pPr>
            <a:r>
              <a:rPr lang="en-US" b="1" dirty="0"/>
              <a:t>THE</a:t>
            </a:r>
            <a:r>
              <a:rPr lang="en-US" b="1" spc="-20" dirty="0"/>
              <a:t> </a:t>
            </a:r>
            <a:r>
              <a:rPr lang="en-US" b="1" dirty="0"/>
              <a:t>DUTIES</a:t>
            </a:r>
            <a:r>
              <a:rPr lang="en-US" b="1" spc="-20" dirty="0"/>
              <a:t> </a:t>
            </a:r>
            <a:r>
              <a:rPr b="1" dirty="0"/>
              <a:t>OF</a:t>
            </a:r>
            <a:r>
              <a:rPr b="1" spc="-20" dirty="0"/>
              <a:t> </a:t>
            </a:r>
            <a:r>
              <a:rPr lang="en-US" b="1" dirty="0"/>
              <a:t>AN INTERM</a:t>
            </a:r>
            <a:r>
              <a:rPr b="1" spc="-20" dirty="0"/>
              <a:t> </a:t>
            </a:r>
            <a:r>
              <a:rPr b="1" dirty="0"/>
              <a:t>GOVERNOR</a:t>
            </a:r>
            <a:r>
              <a:rPr lang="en-US" b="1" spc="-20" dirty="0"/>
              <a:t> </a:t>
            </a:r>
            <a:r>
              <a:rPr lang="en-US" b="1" spc="-10" dirty="0" smtClean="0"/>
              <a:t>INCLUDE</a:t>
            </a:r>
            <a:r>
              <a:rPr lang="en-US" b="1" spc="-10" dirty="0"/>
              <a:t>:</a:t>
            </a:r>
            <a:endParaRPr b="1" dirty="0">
              <a:solidFill>
                <a:srgbClr val="FF0000"/>
              </a:solidFill>
            </a:endParaRPr>
          </a:p>
        </p:txBody>
      </p:sp>
      <p:sp>
        <p:nvSpPr>
          <p:cNvPr id="4" name="object 4"/>
          <p:cNvSpPr txBox="1"/>
          <p:nvPr/>
        </p:nvSpPr>
        <p:spPr>
          <a:xfrm>
            <a:off x="259413" y="2057400"/>
            <a:ext cx="11703987" cy="2963632"/>
          </a:xfrm>
          <a:prstGeom prst="rect">
            <a:avLst/>
          </a:prstGeom>
        </p:spPr>
        <p:txBody>
          <a:bodyPr vert="horz" wrap="square" lIns="0" tIns="120650" rIns="0" bIns="0" rtlCol="0">
            <a:spAutoFit/>
          </a:bodyPr>
          <a:lstStyle/>
          <a:p>
            <a:pPr marL="481330" indent="-342900">
              <a:lnSpc>
                <a:spcPct val="100000"/>
              </a:lnSpc>
              <a:spcBef>
                <a:spcPts val="950"/>
              </a:spcBef>
              <a:buFont typeface="Arial" pitchFamily="34" charset="0"/>
              <a:buChar char="•"/>
            </a:pPr>
            <a:r>
              <a:rPr sz="2400" dirty="0">
                <a:latin typeface="Calibri"/>
                <a:cs typeface="Calibri"/>
              </a:rPr>
              <a:t>The</a:t>
            </a:r>
            <a:r>
              <a:rPr sz="2400" spc="-25" dirty="0">
                <a:latin typeface="Calibri"/>
                <a:cs typeface="Calibri"/>
              </a:rPr>
              <a:t> </a:t>
            </a:r>
            <a:r>
              <a:rPr lang="en-US" sz="2400" spc="-25" dirty="0" smtClean="0">
                <a:latin typeface="Calibri"/>
                <a:cs typeface="Calibri"/>
              </a:rPr>
              <a:t>interim </a:t>
            </a:r>
            <a:r>
              <a:rPr sz="2400" dirty="0" smtClean="0">
                <a:latin typeface="Calibri"/>
                <a:cs typeface="Calibri"/>
              </a:rPr>
              <a:t>Governor’s</a:t>
            </a:r>
            <a:r>
              <a:rPr sz="2400" spc="-20" dirty="0" smtClean="0">
                <a:latin typeface="Calibri"/>
                <a:cs typeface="Calibri"/>
              </a:rPr>
              <a:t> </a:t>
            </a:r>
            <a:r>
              <a:rPr sz="2400" dirty="0">
                <a:latin typeface="Calibri"/>
                <a:cs typeface="Calibri"/>
              </a:rPr>
              <a:t>duty</a:t>
            </a:r>
            <a:r>
              <a:rPr sz="2400" spc="-25" dirty="0">
                <a:latin typeface="Calibri"/>
                <a:cs typeface="Calibri"/>
              </a:rPr>
              <a:t> </a:t>
            </a:r>
            <a:r>
              <a:rPr sz="2400" dirty="0">
                <a:latin typeface="Calibri"/>
                <a:cs typeface="Calibri"/>
              </a:rPr>
              <a:t>will</a:t>
            </a:r>
            <a:r>
              <a:rPr sz="2400" spc="-20" dirty="0">
                <a:latin typeface="Calibri"/>
                <a:cs typeface="Calibri"/>
              </a:rPr>
              <a:t> </a:t>
            </a:r>
            <a:r>
              <a:rPr sz="2400" dirty="0">
                <a:latin typeface="Calibri"/>
                <a:cs typeface="Calibri"/>
              </a:rPr>
              <a:t>be</a:t>
            </a:r>
            <a:r>
              <a:rPr sz="2400" spc="-25" dirty="0">
                <a:latin typeface="Calibri"/>
                <a:cs typeface="Calibri"/>
              </a:rPr>
              <a:t> </a:t>
            </a:r>
            <a:r>
              <a:rPr sz="2400" dirty="0">
                <a:latin typeface="Calibri"/>
                <a:cs typeface="Calibri"/>
              </a:rPr>
              <a:t>to</a:t>
            </a:r>
            <a:r>
              <a:rPr sz="2400" spc="-20" dirty="0">
                <a:latin typeface="Calibri"/>
                <a:cs typeface="Calibri"/>
              </a:rPr>
              <a:t> </a:t>
            </a:r>
            <a:r>
              <a:rPr sz="2400" dirty="0">
                <a:latin typeface="Calibri"/>
                <a:cs typeface="Calibri"/>
              </a:rPr>
              <a:t>organize</a:t>
            </a:r>
            <a:r>
              <a:rPr sz="2400" spc="-25" dirty="0">
                <a:latin typeface="Calibri"/>
                <a:cs typeface="Calibri"/>
              </a:rPr>
              <a:t> </a:t>
            </a:r>
            <a:r>
              <a:rPr sz="2400" dirty="0">
                <a:latin typeface="Calibri"/>
                <a:cs typeface="Calibri"/>
              </a:rPr>
              <a:t>the</a:t>
            </a:r>
            <a:r>
              <a:rPr sz="2400" spc="-20" dirty="0">
                <a:latin typeface="Calibri"/>
                <a:cs typeface="Calibri"/>
              </a:rPr>
              <a:t> </a:t>
            </a:r>
            <a:r>
              <a:rPr sz="2400" dirty="0">
                <a:latin typeface="Calibri"/>
                <a:cs typeface="Calibri"/>
              </a:rPr>
              <a:t>state</a:t>
            </a:r>
            <a:r>
              <a:rPr sz="2400" spc="-25" dirty="0">
                <a:latin typeface="Calibri"/>
                <a:cs typeface="Calibri"/>
              </a:rPr>
              <a:t> </a:t>
            </a:r>
            <a:r>
              <a:rPr sz="2400" dirty="0">
                <a:latin typeface="Calibri"/>
                <a:cs typeface="Calibri"/>
              </a:rPr>
              <a:t>and</a:t>
            </a:r>
            <a:r>
              <a:rPr sz="2400" spc="-20" dirty="0">
                <a:latin typeface="Calibri"/>
                <a:cs typeface="Calibri"/>
              </a:rPr>
              <a:t> </a:t>
            </a:r>
            <a:r>
              <a:rPr sz="2400" dirty="0">
                <a:latin typeface="Calibri"/>
                <a:cs typeface="Calibri"/>
              </a:rPr>
              <a:t>assist</a:t>
            </a:r>
            <a:r>
              <a:rPr sz="2400" spc="-25" dirty="0">
                <a:latin typeface="Calibri"/>
                <a:cs typeface="Calibri"/>
              </a:rPr>
              <a:t> </a:t>
            </a:r>
            <a:r>
              <a:rPr sz="2400" dirty="0">
                <a:latin typeface="Calibri"/>
                <a:cs typeface="Calibri"/>
              </a:rPr>
              <a:t>in</a:t>
            </a:r>
            <a:r>
              <a:rPr sz="2400" spc="-20" dirty="0">
                <a:latin typeface="Calibri"/>
                <a:cs typeface="Calibri"/>
              </a:rPr>
              <a:t> </a:t>
            </a:r>
            <a:r>
              <a:rPr sz="2400" dirty="0">
                <a:latin typeface="Calibri"/>
                <a:cs typeface="Calibri"/>
              </a:rPr>
              <a:t>recommending</a:t>
            </a:r>
            <a:r>
              <a:rPr sz="2400" spc="-20" dirty="0">
                <a:latin typeface="Calibri"/>
                <a:cs typeface="Calibri"/>
              </a:rPr>
              <a:t> </a:t>
            </a:r>
            <a:r>
              <a:rPr sz="2400" spc="-10" dirty="0">
                <a:latin typeface="Calibri"/>
                <a:cs typeface="Calibri"/>
              </a:rPr>
              <a:t>officers</a:t>
            </a:r>
            <a:r>
              <a:rPr lang="en-US" sz="2400" spc="-10" dirty="0">
                <a:latin typeface="Calibri"/>
                <a:cs typeface="Calibri"/>
              </a:rPr>
              <a:t> </a:t>
            </a:r>
            <a:r>
              <a:rPr sz="2400" dirty="0">
                <a:latin typeface="Calibri"/>
                <a:cs typeface="Calibri"/>
              </a:rPr>
              <a:t>needed</a:t>
            </a:r>
            <a:r>
              <a:rPr sz="2400" spc="-30" dirty="0">
                <a:latin typeface="Calibri"/>
                <a:cs typeface="Calibri"/>
              </a:rPr>
              <a:t> </a:t>
            </a:r>
            <a:r>
              <a:rPr sz="2400" dirty="0">
                <a:latin typeface="Calibri"/>
                <a:cs typeface="Calibri"/>
              </a:rPr>
              <a:t>to</a:t>
            </a:r>
            <a:r>
              <a:rPr sz="2400" spc="-25" dirty="0">
                <a:latin typeface="Calibri"/>
                <a:cs typeface="Calibri"/>
              </a:rPr>
              <a:t> </a:t>
            </a:r>
            <a:r>
              <a:rPr sz="2400" dirty="0">
                <a:latin typeface="Calibri"/>
                <a:cs typeface="Calibri"/>
              </a:rPr>
              <a:t>fill</a:t>
            </a:r>
            <a:r>
              <a:rPr sz="2400" spc="-25" dirty="0">
                <a:latin typeface="Calibri"/>
                <a:cs typeface="Calibri"/>
              </a:rPr>
              <a:t> </a:t>
            </a:r>
            <a:r>
              <a:rPr sz="2400" dirty="0">
                <a:latin typeface="Calibri"/>
                <a:cs typeface="Calibri"/>
              </a:rPr>
              <a:t>the</a:t>
            </a:r>
            <a:r>
              <a:rPr sz="2400" spc="-25" dirty="0">
                <a:latin typeface="Calibri"/>
                <a:cs typeface="Calibri"/>
              </a:rPr>
              <a:t> </a:t>
            </a:r>
            <a:r>
              <a:rPr sz="2400" dirty="0">
                <a:latin typeface="Calibri"/>
                <a:cs typeface="Calibri"/>
              </a:rPr>
              <a:t>necessary</a:t>
            </a:r>
            <a:r>
              <a:rPr sz="2400" spc="-30" dirty="0">
                <a:latin typeface="Calibri"/>
                <a:cs typeface="Calibri"/>
              </a:rPr>
              <a:t> </a:t>
            </a:r>
            <a:r>
              <a:rPr sz="2400" dirty="0">
                <a:latin typeface="Calibri"/>
                <a:cs typeface="Calibri"/>
              </a:rPr>
              <a:t>positions.</a:t>
            </a:r>
            <a:r>
              <a:rPr sz="2400" spc="-25" dirty="0">
                <a:latin typeface="Calibri"/>
                <a:cs typeface="Calibri"/>
              </a:rPr>
              <a:t> </a:t>
            </a:r>
            <a:endParaRPr lang="en-US" sz="2400" spc="-25" dirty="0">
              <a:latin typeface="Calibri"/>
              <a:cs typeface="Calibri"/>
            </a:endParaRPr>
          </a:p>
          <a:p>
            <a:pPr marL="481330" indent="-342900">
              <a:lnSpc>
                <a:spcPct val="100000"/>
              </a:lnSpc>
              <a:spcBef>
                <a:spcPts val="950"/>
              </a:spcBef>
              <a:buFont typeface="Arial" pitchFamily="34" charset="0"/>
              <a:buChar char="•"/>
            </a:pPr>
            <a:r>
              <a:rPr sz="2400" dirty="0">
                <a:latin typeface="Calibri"/>
                <a:cs typeface="Calibri"/>
              </a:rPr>
              <a:t>Once</a:t>
            </a:r>
            <a:r>
              <a:rPr sz="2400" spc="-25" dirty="0">
                <a:latin typeface="Calibri"/>
                <a:cs typeface="Calibri"/>
              </a:rPr>
              <a:t> </a:t>
            </a:r>
            <a:r>
              <a:rPr sz="2400" dirty="0">
                <a:latin typeface="Calibri"/>
                <a:cs typeface="Calibri"/>
              </a:rPr>
              <a:t>th</a:t>
            </a:r>
            <a:r>
              <a:rPr lang="en-US" sz="2400" dirty="0">
                <a:latin typeface="Calibri"/>
                <a:cs typeface="Calibri"/>
              </a:rPr>
              <a:t>e</a:t>
            </a:r>
            <a:r>
              <a:rPr sz="2400" spc="-25" dirty="0">
                <a:latin typeface="Calibri"/>
                <a:cs typeface="Calibri"/>
              </a:rPr>
              <a:t> </a:t>
            </a:r>
            <a:r>
              <a:rPr sz="2400" dirty="0">
                <a:latin typeface="Calibri"/>
                <a:cs typeface="Calibri"/>
              </a:rPr>
              <a:t>State</a:t>
            </a:r>
            <a:r>
              <a:rPr sz="2400" spc="-30" dirty="0">
                <a:latin typeface="Calibri"/>
                <a:cs typeface="Calibri"/>
              </a:rPr>
              <a:t> </a:t>
            </a:r>
            <a:r>
              <a:rPr lang="en-US" sz="2400" dirty="0">
                <a:latin typeface="Calibri"/>
                <a:cs typeface="Calibri"/>
              </a:rPr>
              <a:t>L</a:t>
            </a:r>
            <a:r>
              <a:rPr sz="2400" dirty="0">
                <a:latin typeface="Calibri"/>
                <a:cs typeface="Calibri"/>
              </a:rPr>
              <a:t>egislature</a:t>
            </a:r>
            <a:r>
              <a:rPr sz="2400" spc="-25" dirty="0">
                <a:latin typeface="Calibri"/>
                <a:cs typeface="Calibri"/>
              </a:rPr>
              <a:t> </a:t>
            </a:r>
            <a:r>
              <a:rPr sz="2400" dirty="0">
                <a:latin typeface="Calibri"/>
                <a:cs typeface="Calibri"/>
              </a:rPr>
              <a:t>has</a:t>
            </a:r>
            <a:r>
              <a:rPr sz="2400" spc="-25" dirty="0">
                <a:latin typeface="Calibri"/>
                <a:cs typeface="Calibri"/>
              </a:rPr>
              <a:t> </a:t>
            </a:r>
            <a:r>
              <a:rPr sz="2400" dirty="0">
                <a:latin typeface="Calibri"/>
                <a:cs typeface="Calibri"/>
              </a:rPr>
              <a:t>been</a:t>
            </a:r>
            <a:r>
              <a:rPr sz="2400" spc="-25" dirty="0">
                <a:latin typeface="Calibri"/>
                <a:cs typeface="Calibri"/>
              </a:rPr>
              <a:t> </a:t>
            </a:r>
            <a:r>
              <a:rPr sz="2400" dirty="0">
                <a:latin typeface="Calibri"/>
                <a:cs typeface="Calibri"/>
              </a:rPr>
              <a:t>fully</a:t>
            </a:r>
            <a:r>
              <a:rPr sz="2400" spc="-25" dirty="0">
                <a:latin typeface="Calibri"/>
                <a:cs typeface="Calibri"/>
              </a:rPr>
              <a:t> </a:t>
            </a:r>
            <a:r>
              <a:rPr sz="2400" spc="-10" dirty="0">
                <a:latin typeface="Calibri"/>
                <a:cs typeface="Calibri"/>
              </a:rPr>
              <a:t>established </a:t>
            </a:r>
            <a:r>
              <a:rPr sz="2400" dirty="0">
                <a:latin typeface="Calibri"/>
                <a:cs typeface="Calibri"/>
              </a:rPr>
              <a:t>the</a:t>
            </a:r>
            <a:r>
              <a:rPr sz="2400" spc="-25" dirty="0">
                <a:latin typeface="Calibri"/>
                <a:cs typeface="Calibri"/>
              </a:rPr>
              <a:t> </a:t>
            </a:r>
            <a:r>
              <a:rPr sz="2400" dirty="0">
                <a:latin typeface="Calibri"/>
                <a:cs typeface="Calibri"/>
              </a:rPr>
              <a:t>Republic</a:t>
            </a:r>
            <a:r>
              <a:rPr sz="2400" spc="-25" dirty="0">
                <a:latin typeface="Calibri"/>
                <a:cs typeface="Calibri"/>
              </a:rPr>
              <a:t> </a:t>
            </a:r>
            <a:r>
              <a:rPr sz="2400" dirty="0">
                <a:latin typeface="Calibri"/>
                <a:cs typeface="Calibri"/>
              </a:rPr>
              <a:t>has</a:t>
            </a:r>
            <a:r>
              <a:rPr sz="2400" spc="-25" dirty="0">
                <a:latin typeface="Calibri"/>
                <a:cs typeface="Calibri"/>
              </a:rPr>
              <a:t> </a:t>
            </a:r>
            <a:r>
              <a:rPr sz="2400" dirty="0">
                <a:latin typeface="Calibri"/>
                <a:cs typeface="Calibri"/>
              </a:rPr>
              <a:t>no</a:t>
            </a:r>
            <a:r>
              <a:rPr sz="2400" spc="-25" dirty="0">
                <a:latin typeface="Calibri"/>
                <a:cs typeface="Calibri"/>
              </a:rPr>
              <a:t> </a:t>
            </a:r>
            <a:r>
              <a:rPr sz="2400" dirty="0">
                <a:latin typeface="Calibri"/>
                <a:cs typeface="Calibri"/>
              </a:rPr>
              <a:t>more</a:t>
            </a:r>
            <a:r>
              <a:rPr sz="2400" spc="-25" dirty="0">
                <a:latin typeface="Calibri"/>
                <a:cs typeface="Calibri"/>
              </a:rPr>
              <a:t> </a:t>
            </a:r>
            <a:r>
              <a:rPr sz="2400" dirty="0">
                <a:latin typeface="Calibri"/>
                <a:cs typeface="Calibri"/>
              </a:rPr>
              <a:t>authority</a:t>
            </a:r>
            <a:r>
              <a:rPr sz="2400" spc="-25" dirty="0">
                <a:latin typeface="Calibri"/>
                <a:cs typeface="Calibri"/>
              </a:rPr>
              <a:t> </a:t>
            </a:r>
            <a:r>
              <a:rPr sz="2400" dirty="0">
                <a:latin typeface="Calibri"/>
                <a:cs typeface="Calibri"/>
              </a:rPr>
              <a:t>over</a:t>
            </a:r>
            <a:r>
              <a:rPr sz="2400" spc="-25" dirty="0">
                <a:latin typeface="Calibri"/>
                <a:cs typeface="Calibri"/>
              </a:rPr>
              <a:t> </a:t>
            </a:r>
            <a:r>
              <a:rPr sz="2400" dirty="0">
                <a:latin typeface="Calibri"/>
                <a:cs typeface="Calibri"/>
              </a:rPr>
              <a:t>choosing</a:t>
            </a:r>
            <a:r>
              <a:rPr sz="2400" spc="-25" dirty="0">
                <a:latin typeface="Calibri"/>
                <a:cs typeface="Calibri"/>
              </a:rPr>
              <a:t> </a:t>
            </a:r>
            <a:r>
              <a:rPr sz="2400" dirty="0">
                <a:latin typeface="Calibri"/>
                <a:cs typeface="Calibri"/>
              </a:rPr>
              <a:t>officers</a:t>
            </a:r>
            <a:r>
              <a:rPr sz="2400" spc="-25" dirty="0">
                <a:latin typeface="Calibri"/>
                <a:cs typeface="Calibri"/>
              </a:rPr>
              <a:t> </a:t>
            </a:r>
            <a:r>
              <a:rPr sz="2400" dirty="0">
                <a:latin typeface="Calibri"/>
                <a:cs typeface="Calibri"/>
              </a:rPr>
              <a:t>in</a:t>
            </a:r>
            <a:r>
              <a:rPr sz="2400" spc="-25" dirty="0">
                <a:latin typeface="Calibri"/>
                <a:cs typeface="Calibri"/>
              </a:rPr>
              <a:t> </a:t>
            </a:r>
            <a:r>
              <a:rPr sz="2400" dirty="0">
                <a:latin typeface="Calibri"/>
                <a:cs typeface="Calibri"/>
              </a:rPr>
              <a:t>your</a:t>
            </a:r>
            <a:r>
              <a:rPr sz="2400" spc="-25" dirty="0">
                <a:latin typeface="Calibri"/>
                <a:cs typeface="Calibri"/>
              </a:rPr>
              <a:t> </a:t>
            </a:r>
            <a:r>
              <a:rPr lang="en-US" sz="2400" spc="-25" dirty="0">
                <a:latin typeface="Calibri"/>
                <a:cs typeface="Calibri"/>
              </a:rPr>
              <a:t>given </a:t>
            </a:r>
            <a:r>
              <a:rPr sz="2400" dirty="0">
                <a:latin typeface="Calibri"/>
                <a:cs typeface="Calibri"/>
              </a:rPr>
              <a:t>state</a:t>
            </a:r>
            <a:r>
              <a:rPr sz="2400" spc="-25" dirty="0">
                <a:latin typeface="Calibri"/>
                <a:cs typeface="Calibri"/>
              </a:rPr>
              <a:t> </a:t>
            </a:r>
            <a:r>
              <a:rPr sz="2400" dirty="0">
                <a:latin typeface="Calibri"/>
                <a:cs typeface="Calibri"/>
              </a:rPr>
              <a:t>or</a:t>
            </a:r>
            <a:r>
              <a:rPr sz="2400" spc="-25" dirty="0">
                <a:latin typeface="Calibri"/>
                <a:cs typeface="Calibri"/>
              </a:rPr>
              <a:t> </a:t>
            </a:r>
            <a:r>
              <a:rPr sz="2400" dirty="0">
                <a:latin typeface="Calibri"/>
                <a:cs typeface="Calibri"/>
              </a:rPr>
              <a:t>count</a:t>
            </a:r>
            <a:r>
              <a:rPr lang="en-US" sz="2400" dirty="0">
                <a:latin typeface="Calibri"/>
                <a:cs typeface="Calibri"/>
              </a:rPr>
              <a:t>y</a:t>
            </a:r>
            <a:r>
              <a:rPr sz="2400" dirty="0">
                <a:latin typeface="Calibri"/>
                <a:cs typeface="Calibri"/>
              </a:rPr>
              <a:t>.</a:t>
            </a:r>
            <a:r>
              <a:rPr sz="2400" spc="-20" dirty="0">
                <a:latin typeface="Calibri"/>
                <a:cs typeface="Calibri"/>
              </a:rPr>
              <a:t> </a:t>
            </a:r>
            <a:endParaRPr lang="en-US" sz="2400" spc="-20" dirty="0">
              <a:latin typeface="Calibri"/>
              <a:cs typeface="Calibri"/>
            </a:endParaRPr>
          </a:p>
          <a:p>
            <a:pPr marL="481330" indent="-342900">
              <a:lnSpc>
                <a:spcPct val="100000"/>
              </a:lnSpc>
              <a:spcBef>
                <a:spcPts val="950"/>
              </a:spcBef>
              <a:buFont typeface="Arial" pitchFamily="34" charset="0"/>
              <a:buChar char="•"/>
            </a:pPr>
            <a:r>
              <a:rPr sz="2400" spc="-20" dirty="0">
                <a:latin typeface="Calibri"/>
                <a:cs typeface="Calibri"/>
              </a:rPr>
              <a:t>This </a:t>
            </a:r>
            <a:r>
              <a:rPr sz="2400" dirty="0">
                <a:latin typeface="Calibri"/>
                <a:cs typeface="Calibri"/>
              </a:rPr>
              <a:t>applies</a:t>
            </a:r>
            <a:r>
              <a:rPr sz="2400" spc="-25" dirty="0">
                <a:latin typeface="Calibri"/>
                <a:cs typeface="Calibri"/>
              </a:rPr>
              <a:t> </a:t>
            </a:r>
            <a:r>
              <a:rPr sz="2400" dirty="0">
                <a:latin typeface="Calibri"/>
                <a:cs typeface="Calibri"/>
              </a:rPr>
              <a:t>only</a:t>
            </a:r>
            <a:r>
              <a:rPr sz="2400" spc="-20" dirty="0">
                <a:latin typeface="Calibri"/>
                <a:cs typeface="Calibri"/>
              </a:rPr>
              <a:t> </a:t>
            </a:r>
            <a:r>
              <a:rPr sz="2400" dirty="0">
                <a:latin typeface="Calibri"/>
                <a:cs typeface="Calibri"/>
              </a:rPr>
              <a:t>during</a:t>
            </a:r>
            <a:r>
              <a:rPr sz="2400" spc="-25" dirty="0">
                <a:latin typeface="Calibri"/>
                <a:cs typeface="Calibri"/>
              </a:rPr>
              <a:t> </a:t>
            </a:r>
            <a:r>
              <a:rPr sz="2400" dirty="0">
                <a:latin typeface="Calibri"/>
                <a:cs typeface="Calibri"/>
              </a:rPr>
              <a:t>the</a:t>
            </a:r>
            <a:r>
              <a:rPr sz="2400" spc="-20" dirty="0">
                <a:latin typeface="Calibri"/>
                <a:cs typeface="Calibri"/>
              </a:rPr>
              <a:t> </a:t>
            </a:r>
            <a:r>
              <a:rPr sz="2400" dirty="0">
                <a:latin typeface="Calibri"/>
                <a:cs typeface="Calibri"/>
              </a:rPr>
              <a:t>time</a:t>
            </a:r>
            <a:r>
              <a:rPr sz="2400" spc="-25" dirty="0">
                <a:latin typeface="Calibri"/>
                <a:cs typeface="Calibri"/>
              </a:rPr>
              <a:t> </a:t>
            </a:r>
            <a:r>
              <a:rPr sz="2400" dirty="0">
                <a:latin typeface="Calibri"/>
                <a:cs typeface="Calibri"/>
              </a:rPr>
              <a:t>that</a:t>
            </a:r>
            <a:r>
              <a:rPr sz="2400" spc="-20" dirty="0">
                <a:latin typeface="Calibri"/>
                <a:cs typeface="Calibri"/>
              </a:rPr>
              <a:t> </a:t>
            </a:r>
            <a:r>
              <a:rPr sz="2400" dirty="0">
                <a:latin typeface="Calibri"/>
                <a:cs typeface="Calibri"/>
              </a:rPr>
              <a:t>the</a:t>
            </a:r>
            <a:r>
              <a:rPr sz="2400" spc="-25" dirty="0">
                <a:latin typeface="Calibri"/>
                <a:cs typeface="Calibri"/>
              </a:rPr>
              <a:t> </a:t>
            </a:r>
            <a:r>
              <a:rPr sz="2400" dirty="0">
                <a:latin typeface="Calibri"/>
                <a:cs typeface="Calibri"/>
              </a:rPr>
              <a:t>states</a:t>
            </a:r>
            <a:r>
              <a:rPr sz="2400" spc="-20" dirty="0">
                <a:latin typeface="Calibri"/>
                <a:cs typeface="Calibri"/>
              </a:rPr>
              <a:t> </a:t>
            </a:r>
            <a:r>
              <a:rPr sz="2400" dirty="0">
                <a:latin typeface="Calibri"/>
                <a:cs typeface="Calibri"/>
              </a:rPr>
              <a:t>are</a:t>
            </a:r>
            <a:r>
              <a:rPr sz="2400" spc="-25" dirty="0">
                <a:latin typeface="Calibri"/>
                <a:cs typeface="Calibri"/>
              </a:rPr>
              <a:t> </a:t>
            </a:r>
            <a:r>
              <a:rPr sz="2400" dirty="0">
                <a:latin typeface="Calibri"/>
                <a:cs typeface="Calibri"/>
              </a:rPr>
              <a:t>being</a:t>
            </a:r>
            <a:r>
              <a:rPr sz="2400" spc="-20" dirty="0">
                <a:latin typeface="Calibri"/>
                <a:cs typeface="Calibri"/>
              </a:rPr>
              <a:t> </a:t>
            </a:r>
            <a:r>
              <a:rPr sz="2400" dirty="0">
                <a:latin typeface="Calibri"/>
                <a:cs typeface="Calibri"/>
              </a:rPr>
              <a:t>lawfully</a:t>
            </a:r>
            <a:r>
              <a:rPr sz="2400" spc="-25" dirty="0">
                <a:latin typeface="Calibri"/>
                <a:cs typeface="Calibri"/>
              </a:rPr>
              <a:t> </a:t>
            </a:r>
            <a:r>
              <a:rPr sz="2400" dirty="0">
                <a:latin typeface="Calibri"/>
                <a:cs typeface="Calibri"/>
              </a:rPr>
              <a:t>established.</a:t>
            </a:r>
            <a:r>
              <a:rPr sz="2400" spc="-20" dirty="0">
                <a:latin typeface="Calibri"/>
                <a:cs typeface="Calibri"/>
              </a:rPr>
              <a:t> </a:t>
            </a:r>
            <a:r>
              <a:rPr sz="2400" dirty="0">
                <a:latin typeface="Calibri"/>
                <a:cs typeface="Calibri"/>
              </a:rPr>
              <a:t>Keep</a:t>
            </a:r>
            <a:r>
              <a:rPr sz="2400" spc="-25" dirty="0">
                <a:latin typeface="Calibri"/>
                <a:cs typeface="Calibri"/>
              </a:rPr>
              <a:t> </a:t>
            </a:r>
            <a:r>
              <a:rPr sz="2400" dirty="0">
                <a:latin typeface="Calibri"/>
                <a:cs typeface="Calibri"/>
              </a:rPr>
              <a:t>in</a:t>
            </a:r>
            <a:r>
              <a:rPr sz="2400" spc="-20" dirty="0">
                <a:latin typeface="Calibri"/>
                <a:cs typeface="Calibri"/>
              </a:rPr>
              <a:t> </a:t>
            </a:r>
            <a:r>
              <a:rPr sz="2400" dirty="0">
                <a:latin typeface="Calibri"/>
                <a:cs typeface="Calibri"/>
              </a:rPr>
              <a:t>mind</a:t>
            </a:r>
            <a:r>
              <a:rPr sz="2400" spc="-20" dirty="0">
                <a:latin typeface="Calibri"/>
                <a:cs typeface="Calibri"/>
              </a:rPr>
              <a:t> </a:t>
            </a:r>
            <a:r>
              <a:rPr sz="2400" spc="-25" dirty="0">
                <a:latin typeface="Calibri"/>
                <a:cs typeface="Calibri"/>
              </a:rPr>
              <a:t>the </a:t>
            </a:r>
            <a:r>
              <a:rPr lang="en-US" sz="2400" spc="-25" dirty="0" smtClean="0">
                <a:latin typeface="Calibri"/>
                <a:cs typeface="Calibri"/>
              </a:rPr>
              <a:t>interim </a:t>
            </a:r>
            <a:r>
              <a:rPr sz="2400" dirty="0" smtClean="0">
                <a:latin typeface="Calibri"/>
                <a:cs typeface="Calibri"/>
              </a:rPr>
              <a:t>Governor</a:t>
            </a:r>
            <a:r>
              <a:rPr sz="2400" spc="-25" dirty="0" smtClean="0">
                <a:latin typeface="Calibri"/>
                <a:cs typeface="Calibri"/>
              </a:rPr>
              <a:t> </a:t>
            </a:r>
            <a:r>
              <a:rPr sz="2400" dirty="0">
                <a:latin typeface="Calibri"/>
                <a:cs typeface="Calibri"/>
              </a:rPr>
              <a:t>is</a:t>
            </a:r>
            <a:r>
              <a:rPr sz="2400" spc="-25" dirty="0">
                <a:latin typeface="Calibri"/>
                <a:cs typeface="Calibri"/>
              </a:rPr>
              <a:t> </a:t>
            </a:r>
            <a:r>
              <a:rPr sz="2400" dirty="0">
                <a:latin typeface="Calibri"/>
                <a:cs typeface="Calibri"/>
              </a:rPr>
              <a:t>appointed,</a:t>
            </a:r>
            <a:r>
              <a:rPr sz="2400" spc="-25" dirty="0">
                <a:latin typeface="Calibri"/>
                <a:cs typeface="Calibri"/>
              </a:rPr>
              <a:t> </a:t>
            </a:r>
            <a:r>
              <a:rPr sz="2400" dirty="0">
                <a:latin typeface="Calibri"/>
                <a:cs typeface="Calibri"/>
              </a:rPr>
              <a:t>by</a:t>
            </a:r>
            <a:r>
              <a:rPr sz="2400" spc="-20" dirty="0">
                <a:latin typeface="Calibri"/>
                <a:cs typeface="Calibri"/>
              </a:rPr>
              <a:t> </a:t>
            </a:r>
            <a:r>
              <a:rPr sz="2400" dirty="0">
                <a:latin typeface="Calibri"/>
                <a:cs typeface="Calibri"/>
              </a:rPr>
              <a:t>the</a:t>
            </a:r>
            <a:r>
              <a:rPr sz="2400" spc="-25" dirty="0">
                <a:latin typeface="Calibri"/>
                <a:cs typeface="Calibri"/>
              </a:rPr>
              <a:t> </a:t>
            </a:r>
            <a:r>
              <a:rPr sz="2400" dirty="0">
                <a:latin typeface="Calibri"/>
                <a:cs typeface="Calibri"/>
              </a:rPr>
              <a:t>Republic</a:t>
            </a:r>
            <a:r>
              <a:rPr sz="2400" spc="-25" dirty="0">
                <a:latin typeface="Calibri"/>
                <a:cs typeface="Calibri"/>
              </a:rPr>
              <a:t> </a:t>
            </a:r>
            <a:r>
              <a:rPr sz="2400" dirty="0">
                <a:latin typeface="Calibri"/>
                <a:cs typeface="Calibri"/>
              </a:rPr>
              <a:t>President,</a:t>
            </a:r>
            <a:r>
              <a:rPr sz="2400" spc="-25" dirty="0">
                <a:latin typeface="Calibri"/>
                <a:cs typeface="Calibri"/>
              </a:rPr>
              <a:t> </a:t>
            </a:r>
            <a:r>
              <a:rPr sz="2400" dirty="0">
                <a:latin typeface="Calibri"/>
                <a:cs typeface="Calibri"/>
              </a:rPr>
              <a:t>only,</a:t>
            </a:r>
            <a:r>
              <a:rPr sz="2400" spc="-20" dirty="0">
                <a:latin typeface="Calibri"/>
                <a:cs typeface="Calibri"/>
              </a:rPr>
              <a:t> </a:t>
            </a:r>
            <a:r>
              <a:rPr sz="2400" dirty="0">
                <a:latin typeface="Calibri"/>
                <a:cs typeface="Calibri"/>
              </a:rPr>
              <a:t>for</a:t>
            </a:r>
            <a:r>
              <a:rPr sz="2400" spc="-25" dirty="0">
                <a:latin typeface="Calibri"/>
                <a:cs typeface="Calibri"/>
              </a:rPr>
              <a:t> </a:t>
            </a:r>
            <a:r>
              <a:rPr sz="2400" dirty="0">
                <a:latin typeface="Calibri"/>
                <a:cs typeface="Calibri"/>
              </a:rPr>
              <a:t>an</a:t>
            </a:r>
            <a:r>
              <a:rPr sz="2400" spc="-25" dirty="0">
                <a:latin typeface="Calibri"/>
                <a:cs typeface="Calibri"/>
              </a:rPr>
              <a:t> </a:t>
            </a:r>
            <a:r>
              <a:rPr sz="2400" dirty="0">
                <a:latin typeface="Calibri"/>
                <a:cs typeface="Calibri"/>
              </a:rPr>
              <a:t>interim</a:t>
            </a:r>
            <a:r>
              <a:rPr sz="2400" spc="-25" dirty="0">
                <a:latin typeface="Calibri"/>
                <a:cs typeface="Calibri"/>
              </a:rPr>
              <a:t> </a:t>
            </a:r>
            <a:r>
              <a:rPr sz="2400" dirty="0">
                <a:latin typeface="Calibri"/>
                <a:cs typeface="Calibri"/>
              </a:rPr>
              <a:t>term</a:t>
            </a:r>
            <a:r>
              <a:rPr sz="2400" spc="-20" dirty="0">
                <a:latin typeface="Calibri"/>
                <a:cs typeface="Calibri"/>
              </a:rPr>
              <a:t> </a:t>
            </a:r>
            <a:r>
              <a:rPr sz="2400" dirty="0">
                <a:latin typeface="Calibri"/>
                <a:cs typeface="Calibri"/>
              </a:rPr>
              <a:t>until</a:t>
            </a:r>
            <a:r>
              <a:rPr sz="2400" spc="-25" dirty="0">
                <a:latin typeface="Calibri"/>
                <a:cs typeface="Calibri"/>
              </a:rPr>
              <a:t> </a:t>
            </a:r>
            <a:r>
              <a:rPr sz="2400" dirty="0">
                <a:latin typeface="Calibri"/>
                <a:cs typeface="Calibri"/>
              </a:rPr>
              <a:t>the</a:t>
            </a:r>
            <a:r>
              <a:rPr sz="2400" spc="-25" dirty="0">
                <a:latin typeface="Calibri"/>
                <a:cs typeface="Calibri"/>
              </a:rPr>
              <a:t> </a:t>
            </a:r>
            <a:r>
              <a:rPr sz="2400" dirty="0">
                <a:latin typeface="Calibri"/>
                <a:cs typeface="Calibri"/>
              </a:rPr>
              <a:t>state</a:t>
            </a:r>
            <a:r>
              <a:rPr sz="2400" spc="-20" dirty="0">
                <a:latin typeface="Calibri"/>
                <a:cs typeface="Calibri"/>
              </a:rPr>
              <a:t> </a:t>
            </a:r>
            <a:r>
              <a:rPr sz="2400" spc="-25" dirty="0">
                <a:latin typeface="Calibri"/>
                <a:cs typeface="Calibri"/>
              </a:rPr>
              <a:t>has </a:t>
            </a:r>
            <a:r>
              <a:rPr sz="2400" dirty="0">
                <a:latin typeface="Calibri"/>
                <a:cs typeface="Calibri"/>
              </a:rPr>
              <a:t>30,000</a:t>
            </a:r>
            <a:r>
              <a:rPr sz="2400" spc="-35" dirty="0">
                <a:latin typeface="Calibri"/>
                <a:cs typeface="Calibri"/>
              </a:rPr>
              <a:t> </a:t>
            </a:r>
            <a:r>
              <a:rPr sz="2400" dirty="0">
                <a:latin typeface="Calibri"/>
                <a:cs typeface="Calibri"/>
              </a:rPr>
              <a:t>voters</a:t>
            </a:r>
            <a:r>
              <a:rPr sz="2400" spc="-25" dirty="0">
                <a:latin typeface="Calibri"/>
                <a:cs typeface="Calibri"/>
              </a:rPr>
              <a:t> </a:t>
            </a:r>
            <a:r>
              <a:rPr sz="2400" dirty="0">
                <a:latin typeface="Calibri"/>
                <a:cs typeface="Calibri"/>
              </a:rPr>
              <a:t>and</a:t>
            </a:r>
            <a:r>
              <a:rPr sz="2400" spc="-25" dirty="0">
                <a:latin typeface="Calibri"/>
                <a:cs typeface="Calibri"/>
              </a:rPr>
              <a:t> </a:t>
            </a:r>
            <a:r>
              <a:rPr sz="2400" dirty="0">
                <a:latin typeface="Calibri"/>
                <a:cs typeface="Calibri"/>
              </a:rPr>
              <a:t>holds</a:t>
            </a:r>
            <a:r>
              <a:rPr sz="2400" spc="-25" dirty="0">
                <a:latin typeface="Calibri"/>
                <a:cs typeface="Calibri"/>
              </a:rPr>
              <a:t> </a:t>
            </a:r>
            <a:r>
              <a:rPr sz="2400" dirty="0">
                <a:latin typeface="Calibri"/>
                <a:cs typeface="Calibri"/>
              </a:rPr>
              <a:t>elections</a:t>
            </a:r>
            <a:r>
              <a:rPr sz="2400" spc="-25" dirty="0">
                <a:latin typeface="Calibri"/>
                <a:cs typeface="Calibri"/>
              </a:rPr>
              <a:t> </a:t>
            </a:r>
            <a:r>
              <a:rPr sz="2400" dirty="0">
                <a:latin typeface="Calibri"/>
                <a:cs typeface="Calibri"/>
              </a:rPr>
              <a:t>for</a:t>
            </a:r>
            <a:r>
              <a:rPr sz="2400" spc="-25" dirty="0">
                <a:latin typeface="Calibri"/>
                <a:cs typeface="Calibri"/>
              </a:rPr>
              <a:t> </a:t>
            </a:r>
            <a:r>
              <a:rPr sz="2400" dirty="0">
                <a:latin typeface="Calibri"/>
                <a:cs typeface="Calibri"/>
              </a:rPr>
              <a:t>officers</a:t>
            </a:r>
            <a:r>
              <a:rPr sz="2400" spc="-25" dirty="0">
                <a:latin typeface="Calibri"/>
                <a:cs typeface="Calibri"/>
              </a:rPr>
              <a:t> </a:t>
            </a:r>
            <a:r>
              <a:rPr sz="2400" dirty="0">
                <a:latin typeface="Calibri"/>
                <a:cs typeface="Calibri"/>
              </a:rPr>
              <a:t>in</a:t>
            </a:r>
            <a:r>
              <a:rPr sz="2400" spc="-25" dirty="0">
                <a:latin typeface="Calibri"/>
                <a:cs typeface="Calibri"/>
              </a:rPr>
              <a:t> </a:t>
            </a:r>
            <a:r>
              <a:rPr sz="2400" dirty="0">
                <a:latin typeface="Calibri"/>
                <a:cs typeface="Calibri"/>
              </a:rPr>
              <a:t>that</a:t>
            </a:r>
            <a:r>
              <a:rPr sz="2400" spc="-20" dirty="0">
                <a:latin typeface="Calibri"/>
                <a:cs typeface="Calibri"/>
              </a:rPr>
              <a:t> </a:t>
            </a:r>
            <a:r>
              <a:rPr sz="2400" spc="-10" dirty="0">
                <a:latin typeface="Calibri"/>
                <a:cs typeface="Calibri"/>
              </a:rPr>
              <a:t>state.</a:t>
            </a:r>
            <a:endParaRPr lang="en-US" sz="2400" spc="-10" dirty="0">
              <a:latin typeface="Calibri"/>
              <a:cs typeface="Calibri"/>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object 2">
            <a:extLst>
              <a:ext uri="{FF2B5EF4-FFF2-40B4-BE49-F238E27FC236}">
                <a16:creationId xmlns:a16="http://schemas.microsoft.com/office/drawing/2014/main" xmlns="" id="{FC9BA47B-9813-C901-C30F-ECBB17AB17CD}"/>
              </a:ext>
            </a:extLst>
          </p:cNvPr>
          <p:cNvPicPr/>
          <p:nvPr/>
        </p:nvPicPr>
        <p:blipFill>
          <a:blip r:embed="rId2" cstate="print">
            <a:clrChange>
              <a:clrFrom>
                <a:srgbClr val="000000">
                  <a:alpha val="0"/>
                </a:srgbClr>
              </a:clrFrom>
              <a:clrTo>
                <a:srgbClr val="000000">
                  <a:alpha val="0"/>
                </a:srgbClr>
              </a:clrTo>
            </a:clrChange>
            <a:duotone>
              <a:schemeClr val="accent1">
                <a:shade val="45000"/>
                <a:satMod val="135000"/>
              </a:schemeClr>
              <a:prstClr val="white"/>
            </a:duotone>
            <a:extLst>
              <a:ext uri="{BEBA8EAE-BF5A-486C-A8C5-ECC9F3942E4B}">
                <a14:imgProps xmlns:a14="http://schemas.microsoft.com/office/drawing/2010/main">
                  <a14:imgLayer r:embed="rId3">
                    <a14:imgEffect>
                      <a14:sharpenSoften amount="100000"/>
                    </a14:imgEffect>
                    <a14:imgEffect>
                      <a14:colorTemperature colorTemp="11500"/>
                    </a14:imgEffect>
                    <a14:imgEffect>
                      <a14:saturation sat="66000"/>
                    </a14:imgEffect>
                    <a14:imgEffect>
                      <a14:brightnessContrast contrast="-2000"/>
                    </a14:imgEffect>
                  </a14:imgLayer>
                </a14:imgProps>
              </a:ext>
            </a:extLst>
          </a:blip>
          <a:stretch>
            <a:fillRect/>
          </a:stretch>
        </p:blipFill>
        <p:spPr>
          <a:xfrm>
            <a:off x="2393577" y="-6626"/>
            <a:ext cx="7404845" cy="6848060"/>
          </a:xfrm>
          <a:prstGeom prst="rect">
            <a:avLst/>
          </a:prstGeom>
          <a:noFill/>
          <a:effectLst>
            <a:outerShdw dist="50800" sx="147000" sy="147000" algn="ctr" rotWithShape="0">
              <a:srgbClr val="000000">
                <a:alpha val="0"/>
              </a:srgbClr>
            </a:outerShdw>
            <a:reflection endPos="65000" dist="50800" dir="5400000" sy="-100000" algn="bl" rotWithShape="0"/>
          </a:effectLst>
        </p:spPr>
      </p:pic>
      <p:sp>
        <p:nvSpPr>
          <p:cNvPr id="2" name="object 2"/>
          <p:cNvSpPr txBox="1"/>
          <p:nvPr/>
        </p:nvSpPr>
        <p:spPr>
          <a:xfrm>
            <a:off x="438466" y="1552042"/>
            <a:ext cx="11315065" cy="5147756"/>
          </a:xfrm>
          <a:prstGeom prst="rect">
            <a:avLst/>
          </a:prstGeom>
        </p:spPr>
        <p:txBody>
          <a:bodyPr vert="horz" wrap="square" lIns="0" tIns="12700" rIns="0" bIns="0" rtlCol="0">
            <a:spAutoFit/>
          </a:bodyPr>
          <a:lstStyle/>
          <a:p>
            <a:pPr marL="469900" marR="553720" indent="-457200">
              <a:lnSpc>
                <a:spcPct val="107000"/>
              </a:lnSpc>
              <a:spcBef>
                <a:spcPts val="100"/>
              </a:spcBef>
              <a:buFont typeface="+mj-lt"/>
              <a:buAutoNum type="arabicParenR"/>
              <a:tabLst>
                <a:tab pos="313055" algn="l"/>
              </a:tabLst>
            </a:pPr>
            <a:r>
              <a:rPr lang="en-US" sz="2400" dirty="0">
                <a:latin typeface="Calibri"/>
                <a:cs typeface="Calibri"/>
              </a:rPr>
              <a:t>The interim</a:t>
            </a:r>
            <a:r>
              <a:rPr lang="en-US" sz="2400" spc="-20" dirty="0">
                <a:latin typeface="Calibri"/>
                <a:cs typeface="Calibri"/>
              </a:rPr>
              <a:t> </a:t>
            </a:r>
            <a:r>
              <a:rPr lang="en-US" sz="2400" dirty="0">
                <a:latin typeface="Calibri"/>
                <a:cs typeface="Calibri"/>
              </a:rPr>
              <a:t>Governors</a:t>
            </a:r>
            <a:r>
              <a:rPr lang="en-US" sz="2400" spc="-20" dirty="0">
                <a:latin typeface="Calibri"/>
                <a:cs typeface="Calibri"/>
              </a:rPr>
              <a:t> </a:t>
            </a:r>
            <a:r>
              <a:rPr lang="en-US" sz="2400" dirty="0">
                <a:latin typeface="Calibri"/>
                <a:cs typeface="Calibri"/>
              </a:rPr>
              <a:t>shall</a:t>
            </a:r>
            <a:r>
              <a:rPr lang="en-US" sz="2400" spc="-15" dirty="0">
                <a:latin typeface="Calibri"/>
                <a:cs typeface="Calibri"/>
              </a:rPr>
              <a:t> </a:t>
            </a:r>
            <a:r>
              <a:rPr lang="en-US" sz="2400" dirty="0">
                <a:latin typeface="Calibri"/>
                <a:cs typeface="Calibri"/>
              </a:rPr>
              <a:t>take</a:t>
            </a:r>
            <a:r>
              <a:rPr lang="en-US" sz="2400" spc="-20" dirty="0">
                <a:latin typeface="Calibri"/>
                <a:cs typeface="Calibri"/>
              </a:rPr>
              <a:t> </a:t>
            </a:r>
            <a:r>
              <a:rPr lang="en-US" sz="2400" dirty="0">
                <a:latin typeface="Calibri"/>
                <a:cs typeface="Calibri"/>
              </a:rPr>
              <a:t>an</a:t>
            </a:r>
            <a:r>
              <a:rPr lang="en-US" sz="2400" spc="-15" dirty="0">
                <a:latin typeface="Calibri"/>
                <a:cs typeface="Calibri"/>
              </a:rPr>
              <a:t> </a:t>
            </a:r>
            <a:r>
              <a:rPr lang="en-US" sz="2400" dirty="0">
                <a:latin typeface="Calibri"/>
                <a:cs typeface="Calibri"/>
              </a:rPr>
              <a:t>Oath</a:t>
            </a:r>
            <a:r>
              <a:rPr lang="en-US" sz="2400" spc="-20" dirty="0">
                <a:latin typeface="Calibri"/>
                <a:cs typeface="Calibri"/>
              </a:rPr>
              <a:t> </a:t>
            </a:r>
            <a:r>
              <a:rPr lang="en-US" sz="2400" dirty="0">
                <a:latin typeface="Calibri"/>
                <a:cs typeface="Calibri"/>
              </a:rPr>
              <a:t>of</a:t>
            </a:r>
            <a:r>
              <a:rPr lang="en-US" sz="2400" spc="-20" dirty="0">
                <a:latin typeface="Calibri"/>
                <a:cs typeface="Calibri"/>
              </a:rPr>
              <a:t> </a:t>
            </a:r>
            <a:r>
              <a:rPr lang="en-US" sz="2400" dirty="0">
                <a:latin typeface="Calibri"/>
                <a:cs typeface="Calibri"/>
              </a:rPr>
              <a:t>Fidelity</a:t>
            </a:r>
            <a:r>
              <a:rPr lang="en-US" sz="2400" spc="-15" dirty="0">
                <a:latin typeface="Calibri"/>
                <a:cs typeface="Calibri"/>
              </a:rPr>
              <a:t> </a:t>
            </a:r>
            <a:r>
              <a:rPr lang="en-US" sz="2400" dirty="0">
                <a:latin typeface="Calibri"/>
                <a:cs typeface="Calibri"/>
              </a:rPr>
              <a:t>and</a:t>
            </a:r>
            <a:r>
              <a:rPr lang="en-US" sz="2400" spc="-20" dirty="0">
                <a:latin typeface="Calibri"/>
                <a:cs typeface="Calibri"/>
              </a:rPr>
              <a:t> </a:t>
            </a:r>
            <a:r>
              <a:rPr lang="en-US" sz="2400" dirty="0">
                <a:latin typeface="Calibri"/>
                <a:cs typeface="Calibri"/>
              </a:rPr>
              <a:t>an</a:t>
            </a:r>
            <a:r>
              <a:rPr lang="en-US" sz="2400" spc="-15" dirty="0">
                <a:latin typeface="Calibri"/>
                <a:cs typeface="Calibri"/>
              </a:rPr>
              <a:t> </a:t>
            </a:r>
            <a:r>
              <a:rPr lang="en-US" sz="2400" dirty="0">
                <a:latin typeface="Calibri"/>
                <a:cs typeface="Calibri"/>
              </a:rPr>
              <a:t>Oath</a:t>
            </a:r>
            <a:r>
              <a:rPr lang="en-US" sz="2400" spc="-20" dirty="0">
                <a:latin typeface="Calibri"/>
                <a:cs typeface="Calibri"/>
              </a:rPr>
              <a:t> </a:t>
            </a:r>
            <a:r>
              <a:rPr lang="en-US" sz="2400" dirty="0">
                <a:latin typeface="Calibri"/>
                <a:cs typeface="Calibri"/>
              </a:rPr>
              <a:t>of</a:t>
            </a:r>
            <a:r>
              <a:rPr lang="en-US" sz="2400" spc="-15" dirty="0">
                <a:latin typeface="Calibri"/>
                <a:cs typeface="Calibri"/>
              </a:rPr>
              <a:t> </a:t>
            </a:r>
            <a:r>
              <a:rPr lang="en-US" sz="2400" spc="-10" dirty="0">
                <a:latin typeface="Calibri"/>
                <a:cs typeface="Calibri"/>
              </a:rPr>
              <a:t>Office to </a:t>
            </a:r>
            <a:r>
              <a:rPr sz="2400" dirty="0">
                <a:latin typeface="Calibri"/>
                <a:cs typeface="Calibri"/>
              </a:rPr>
              <a:t>Support</a:t>
            </a:r>
            <a:r>
              <a:rPr sz="2400" spc="-25" dirty="0">
                <a:latin typeface="Calibri"/>
                <a:cs typeface="Calibri"/>
              </a:rPr>
              <a:t> </a:t>
            </a:r>
            <a:r>
              <a:rPr sz="2400" dirty="0">
                <a:latin typeface="Calibri"/>
                <a:cs typeface="Calibri"/>
              </a:rPr>
              <a:t>and</a:t>
            </a:r>
            <a:r>
              <a:rPr sz="2400" spc="-20" dirty="0">
                <a:latin typeface="Calibri"/>
                <a:cs typeface="Calibri"/>
              </a:rPr>
              <a:t> </a:t>
            </a:r>
            <a:r>
              <a:rPr sz="2400" dirty="0">
                <a:latin typeface="Calibri"/>
                <a:cs typeface="Calibri"/>
              </a:rPr>
              <a:t>defend</a:t>
            </a:r>
            <a:r>
              <a:rPr sz="2400" spc="-25" dirty="0">
                <a:latin typeface="Calibri"/>
                <a:cs typeface="Calibri"/>
              </a:rPr>
              <a:t> </a:t>
            </a:r>
            <a:r>
              <a:rPr sz="2400" dirty="0">
                <a:latin typeface="Calibri"/>
                <a:cs typeface="Calibri"/>
              </a:rPr>
              <a:t>the</a:t>
            </a:r>
            <a:r>
              <a:rPr sz="2400" spc="-20" dirty="0">
                <a:latin typeface="Calibri"/>
                <a:cs typeface="Calibri"/>
              </a:rPr>
              <a:t> </a:t>
            </a:r>
            <a:r>
              <a:rPr sz="2400" dirty="0">
                <a:latin typeface="Calibri"/>
                <a:cs typeface="Calibri"/>
              </a:rPr>
              <a:t>Constitution</a:t>
            </a:r>
            <a:r>
              <a:rPr sz="2400" spc="-20" dirty="0">
                <a:latin typeface="Calibri"/>
                <a:cs typeface="Calibri"/>
              </a:rPr>
              <a:t> </a:t>
            </a:r>
            <a:r>
              <a:rPr lang="en-US" sz="2400" spc="-20" dirty="0">
                <a:latin typeface="Calibri"/>
                <a:cs typeface="Calibri"/>
              </a:rPr>
              <a:t>for</a:t>
            </a:r>
            <a:r>
              <a:rPr sz="2400" spc="-25" dirty="0">
                <a:latin typeface="Calibri"/>
                <a:cs typeface="Calibri"/>
              </a:rPr>
              <a:t> </a:t>
            </a:r>
            <a:r>
              <a:rPr sz="2400" dirty="0">
                <a:latin typeface="Calibri"/>
                <a:cs typeface="Calibri"/>
              </a:rPr>
              <a:t>the</a:t>
            </a:r>
            <a:r>
              <a:rPr sz="2400" spc="-20" dirty="0">
                <a:latin typeface="Calibri"/>
                <a:cs typeface="Calibri"/>
              </a:rPr>
              <a:t> </a:t>
            </a:r>
            <a:r>
              <a:rPr lang="en-US" sz="2400" dirty="0">
                <a:latin typeface="Calibri"/>
                <a:cs typeface="Calibri"/>
              </a:rPr>
              <a:t>u</a:t>
            </a:r>
            <a:r>
              <a:rPr sz="2400" dirty="0">
                <a:latin typeface="Calibri"/>
                <a:cs typeface="Calibri"/>
              </a:rPr>
              <a:t>nited</a:t>
            </a:r>
            <a:r>
              <a:rPr sz="2400" spc="-25" dirty="0">
                <a:latin typeface="Calibri"/>
                <a:cs typeface="Calibri"/>
              </a:rPr>
              <a:t> </a:t>
            </a:r>
            <a:r>
              <a:rPr sz="2400" dirty="0">
                <a:latin typeface="Calibri"/>
                <a:cs typeface="Calibri"/>
              </a:rPr>
              <a:t>States</a:t>
            </a:r>
            <a:r>
              <a:rPr sz="2400" spc="-20" dirty="0">
                <a:latin typeface="Calibri"/>
                <a:cs typeface="Calibri"/>
              </a:rPr>
              <a:t> </a:t>
            </a:r>
            <a:r>
              <a:rPr sz="2400" dirty="0">
                <a:latin typeface="Calibri"/>
                <a:cs typeface="Calibri"/>
              </a:rPr>
              <a:t>of</a:t>
            </a:r>
            <a:r>
              <a:rPr sz="2400" spc="-20" dirty="0">
                <a:latin typeface="Calibri"/>
                <a:cs typeface="Calibri"/>
              </a:rPr>
              <a:t> </a:t>
            </a:r>
            <a:r>
              <a:rPr sz="2400" dirty="0">
                <a:latin typeface="Calibri"/>
                <a:cs typeface="Calibri"/>
              </a:rPr>
              <a:t>America</a:t>
            </a:r>
            <a:r>
              <a:rPr sz="2400" spc="-25" dirty="0">
                <a:latin typeface="Calibri"/>
                <a:cs typeface="Calibri"/>
              </a:rPr>
              <a:t> </a:t>
            </a:r>
            <a:r>
              <a:rPr sz="2400" dirty="0">
                <a:latin typeface="Calibri"/>
                <a:cs typeface="Calibri"/>
              </a:rPr>
              <a:t>in</a:t>
            </a:r>
            <a:r>
              <a:rPr sz="2400" spc="-20" dirty="0">
                <a:latin typeface="Calibri"/>
                <a:cs typeface="Calibri"/>
              </a:rPr>
              <a:t> </a:t>
            </a:r>
            <a:r>
              <a:rPr sz="2400" dirty="0">
                <a:latin typeface="Calibri"/>
                <a:cs typeface="Calibri"/>
              </a:rPr>
              <a:t>a</a:t>
            </a:r>
            <a:r>
              <a:rPr sz="2400" spc="-20" dirty="0">
                <a:latin typeface="Calibri"/>
                <a:cs typeface="Calibri"/>
              </a:rPr>
              <a:t> </a:t>
            </a:r>
            <a:r>
              <a:rPr sz="2400" spc="-10" dirty="0">
                <a:latin typeface="Calibri"/>
                <a:cs typeface="Calibri"/>
              </a:rPr>
              <a:t>provisional </a:t>
            </a:r>
            <a:r>
              <a:rPr sz="2400" dirty="0">
                <a:latin typeface="Calibri"/>
                <a:cs typeface="Calibri"/>
              </a:rPr>
              <a:t>interim</a:t>
            </a:r>
            <a:r>
              <a:rPr sz="2400" spc="-35" dirty="0">
                <a:latin typeface="Calibri"/>
                <a:cs typeface="Calibri"/>
              </a:rPr>
              <a:t> </a:t>
            </a:r>
            <a:r>
              <a:rPr sz="2400" spc="-10" dirty="0">
                <a:latin typeface="Calibri"/>
                <a:cs typeface="Calibri"/>
              </a:rPr>
              <a:t>capacity.</a:t>
            </a:r>
            <a:endParaRPr sz="2400" dirty="0">
              <a:latin typeface="Calibri"/>
              <a:cs typeface="Calibri"/>
            </a:endParaRPr>
          </a:p>
          <a:p>
            <a:pPr marL="469900" marR="5080" indent="-457200">
              <a:lnSpc>
                <a:spcPct val="107000"/>
              </a:lnSpc>
              <a:spcBef>
                <a:spcPts val="800"/>
              </a:spcBef>
              <a:buFont typeface="+mj-lt"/>
              <a:buAutoNum type="arabicParenR"/>
              <a:tabLst>
                <a:tab pos="313055" algn="l"/>
              </a:tabLst>
            </a:pPr>
            <a:r>
              <a:rPr lang="en-US" sz="2400" dirty="0">
                <a:latin typeface="Calibri"/>
                <a:cs typeface="Calibri"/>
              </a:rPr>
              <a:t> </a:t>
            </a:r>
            <a:r>
              <a:rPr sz="2400" dirty="0">
                <a:latin typeface="Calibri"/>
                <a:cs typeface="Calibri"/>
              </a:rPr>
              <a:t>Faithfully</a:t>
            </a:r>
            <a:r>
              <a:rPr sz="2400" spc="-25" dirty="0">
                <a:latin typeface="Calibri"/>
                <a:cs typeface="Calibri"/>
              </a:rPr>
              <a:t> </a:t>
            </a:r>
            <a:r>
              <a:rPr sz="2400" dirty="0">
                <a:latin typeface="Calibri"/>
                <a:cs typeface="Calibri"/>
              </a:rPr>
              <a:t>execute</a:t>
            </a:r>
            <a:r>
              <a:rPr sz="2400" spc="-25" dirty="0">
                <a:latin typeface="Calibri"/>
                <a:cs typeface="Calibri"/>
              </a:rPr>
              <a:t> </a:t>
            </a:r>
            <a:r>
              <a:rPr sz="2400" dirty="0">
                <a:latin typeface="Calibri"/>
                <a:cs typeface="Calibri"/>
              </a:rPr>
              <a:t>the</a:t>
            </a:r>
            <a:r>
              <a:rPr sz="2400" spc="-25" dirty="0">
                <a:latin typeface="Calibri"/>
                <a:cs typeface="Calibri"/>
              </a:rPr>
              <a:t> </a:t>
            </a:r>
            <a:r>
              <a:rPr sz="2400" dirty="0">
                <a:latin typeface="Calibri"/>
                <a:cs typeface="Calibri"/>
              </a:rPr>
              <a:t>laws</a:t>
            </a:r>
            <a:r>
              <a:rPr sz="2400" spc="-20" dirty="0">
                <a:latin typeface="Calibri"/>
                <a:cs typeface="Calibri"/>
              </a:rPr>
              <a:t> </a:t>
            </a:r>
            <a:r>
              <a:rPr sz="2400" dirty="0">
                <a:latin typeface="Calibri"/>
                <a:cs typeface="Calibri"/>
              </a:rPr>
              <a:t>enacted</a:t>
            </a:r>
            <a:r>
              <a:rPr sz="2400" spc="-25" dirty="0">
                <a:latin typeface="Calibri"/>
                <a:cs typeface="Calibri"/>
              </a:rPr>
              <a:t> </a:t>
            </a:r>
            <a:r>
              <a:rPr sz="2400" dirty="0">
                <a:latin typeface="Calibri"/>
                <a:cs typeface="Calibri"/>
              </a:rPr>
              <a:t>by</a:t>
            </a:r>
            <a:r>
              <a:rPr sz="2400" spc="-25" dirty="0">
                <a:latin typeface="Calibri"/>
                <a:cs typeface="Calibri"/>
              </a:rPr>
              <a:t> </a:t>
            </a:r>
            <a:r>
              <a:rPr sz="2400" dirty="0">
                <a:latin typeface="Calibri"/>
                <a:cs typeface="Calibri"/>
              </a:rPr>
              <a:t>the</a:t>
            </a:r>
            <a:r>
              <a:rPr sz="2400" spc="-20" dirty="0">
                <a:latin typeface="Calibri"/>
                <a:cs typeface="Calibri"/>
              </a:rPr>
              <a:t> </a:t>
            </a:r>
            <a:r>
              <a:rPr sz="2400" dirty="0">
                <a:latin typeface="Calibri"/>
                <a:cs typeface="Calibri"/>
              </a:rPr>
              <a:t>Congress</a:t>
            </a:r>
            <a:r>
              <a:rPr sz="2400" spc="-25" dirty="0">
                <a:latin typeface="Calibri"/>
                <a:cs typeface="Calibri"/>
              </a:rPr>
              <a:t> </a:t>
            </a:r>
            <a:r>
              <a:rPr sz="2400" dirty="0">
                <a:latin typeface="Calibri"/>
                <a:cs typeface="Calibri"/>
              </a:rPr>
              <a:t>of</a:t>
            </a:r>
            <a:r>
              <a:rPr sz="2400" spc="-25" dirty="0">
                <a:latin typeface="Calibri"/>
                <a:cs typeface="Calibri"/>
              </a:rPr>
              <a:t> </a:t>
            </a:r>
            <a:r>
              <a:rPr sz="2400" dirty="0">
                <a:latin typeface="Calibri"/>
                <a:cs typeface="Calibri"/>
              </a:rPr>
              <a:t>the</a:t>
            </a:r>
            <a:r>
              <a:rPr sz="2400" spc="-25" dirty="0">
                <a:latin typeface="Calibri"/>
                <a:cs typeface="Calibri"/>
              </a:rPr>
              <a:t> </a:t>
            </a:r>
            <a:r>
              <a:rPr sz="2400" dirty="0">
                <a:latin typeface="Calibri"/>
                <a:cs typeface="Calibri"/>
              </a:rPr>
              <a:t>Republic</a:t>
            </a:r>
            <a:r>
              <a:rPr sz="2400" spc="-20" dirty="0">
                <a:latin typeface="Calibri"/>
                <a:cs typeface="Calibri"/>
              </a:rPr>
              <a:t> </a:t>
            </a:r>
            <a:r>
              <a:rPr sz="2400" dirty="0">
                <a:latin typeface="Calibri"/>
                <a:cs typeface="Calibri"/>
              </a:rPr>
              <a:t>for</a:t>
            </a:r>
            <a:r>
              <a:rPr sz="2400" spc="-25" dirty="0">
                <a:latin typeface="Calibri"/>
                <a:cs typeface="Calibri"/>
              </a:rPr>
              <a:t> </a:t>
            </a:r>
            <a:r>
              <a:rPr sz="2400" dirty="0">
                <a:latin typeface="Calibri"/>
                <a:cs typeface="Calibri"/>
              </a:rPr>
              <a:t>the</a:t>
            </a:r>
            <a:r>
              <a:rPr sz="2400" spc="-25" dirty="0">
                <a:latin typeface="Calibri"/>
                <a:cs typeface="Calibri"/>
              </a:rPr>
              <a:t> </a:t>
            </a:r>
            <a:r>
              <a:rPr lang="en-US" sz="2400" dirty="0">
                <a:latin typeface="Calibri"/>
                <a:cs typeface="Calibri"/>
              </a:rPr>
              <a:t>u</a:t>
            </a:r>
            <a:r>
              <a:rPr sz="2400" dirty="0">
                <a:latin typeface="Calibri"/>
                <a:cs typeface="Calibri"/>
              </a:rPr>
              <a:t>nited</a:t>
            </a:r>
            <a:r>
              <a:rPr sz="2400" spc="-20" dirty="0">
                <a:latin typeface="Calibri"/>
                <a:cs typeface="Calibri"/>
              </a:rPr>
              <a:t> </a:t>
            </a:r>
            <a:r>
              <a:rPr sz="2400" spc="-10" dirty="0">
                <a:latin typeface="Calibri"/>
                <a:cs typeface="Calibri"/>
              </a:rPr>
              <a:t>States </a:t>
            </a:r>
            <a:r>
              <a:rPr sz="2400" dirty="0">
                <a:latin typeface="Calibri"/>
                <a:cs typeface="Calibri"/>
              </a:rPr>
              <a:t>of</a:t>
            </a:r>
            <a:r>
              <a:rPr sz="2400" spc="-10" dirty="0">
                <a:latin typeface="Calibri"/>
                <a:cs typeface="Calibri"/>
              </a:rPr>
              <a:t> America.</a:t>
            </a:r>
            <a:endParaRPr sz="2400" dirty="0">
              <a:latin typeface="Calibri"/>
              <a:cs typeface="Calibri"/>
            </a:endParaRPr>
          </a:p>
          <a:p>
            <a:pPr marL="469900" marR="878840" indent="-457200">
              <a:lnSpc>
                <a:spcPct val="107000"/>
              </a:lnSpc>
              <a:spcBef>
                <a:spcPts val="800"/>
              </a:spcBef>
              <a:buFont typeface="+mj-lt"/>
              <a:buAutoNum type="arabicParenR"/>
              <a:tabLst>
                <a:tab pos="381000" algn="l"/>
                <a:tab pos="381635" algn="l"/>
              </a:tabLst>
            </a:pPr>
            <a:r>
              <a:rPr lang="en-US" sz="2400" dirty="0">
                <a:latin typeface="Calibri"/>
                <a:cs typeface="Calibri"/>
              </a:rPr>
              <a:t> </a:t>
            </a:r>
            <a:r>
              <a:rPr sz="2400" dirty="0">
                <a:latin typeface="Calibri"/>
                <a:cs typeface="Calibri"/>
              </a:rPr>
              <a:t>Keep,</a:t>
            </a:r>
            <a:r>
              <a:rPr sz="2400" spc="-30" dirty="0">
                <a:latin typeface="Calibri"/>
                <a:cs typeface="Calibri"/>
              </a:rPr>
              <a:t> </a:t>
            </a:r>
            <a:r>
              <a:rPr sz="2400" dirty="0">
                <a:latin typeface="Calibri"/>
                <a:cs typeface="Calibri"/>
              </a:rPr>
              <a:t>or</a:t>
            </a:r>
            <a:r>
              <a:rPr sz="2400" spc="-25" dirty="0">
                <a:latin typeface="Calibri"/>
                <a:cs typeface="Calibri"/>
              </a:rPr>
              <a:t> </a:t>
            </a:r>
            <a:r>
              <a:rPr sz="2400" dirty="0">
                <a:latin typeface="Calibri"/>
                <a:cs typeface="Calibri"/>
              </a:rPr>
              <a:t>cause</a:t>
            </a:r>
            <a:r>
              <a:rPr sz="2400" spc="-25" dirty="0">
                <a:latin typeface="Calibri"/>
                <a:cs typeface="Calibri"/>
              </a:rPr>
              <a:t> </a:t>
            </a:r>
            <a:r>
              <a:rPr sz="2400" dirty="0">
                <a:latin typeface="Calibri"/>
                <a:cs typeface="Calibri"/>
              </a:rPr>
              <a:t>to</a:t>
            </a:r>
            <a:r>
              <a:rPr sz="2400" spc="-25" dirty="0">
                <a:latin typeface="Calibri"/>
                <a:cs typeface="Calibri"/>
              </a:rPr>
              <a:t> </a:t>
            </a:r>
            <a:r>
              <a:rPr sz="2400" dirty="0">
                <a:latin typeface="Calibri"/>
                <a:cs typeface="Calibri"/>
              </a:rPr>
              <a:t>be</a:t>
            </a:r>
            <a:r>
              <a:rPr sz="2400" spc="-25" dirty="0">
                <a:latin typeface="Calibri"/>
                <a:cs typeface="Calibri"/>
              </a:rPr>
              <a:t> </a:t>
            </a:r>
            <a:r>
              <a:rPr sz="2400" dirty="0">
                <a:latin typeface="Calibri"/>
                <a:cs typeface="Calibri"/>
              </a:rPr>
              <a:t>kept,</a:t>
            </a:r>
            <a:r>
              <a:rPr sz="2400" spc="-25" dirty="0">
                <a:latin typeface="Calibri"/>
                <a:cs typeface="Calibri"/>
              </a:rPr>
              <a:t> </a:t>
            </a:r>
            <a:r>
              <a:rPr sz="2400" dirty="0">
                <a:latin typeface="Calibri"/>
                <a:cs typeface="Calibri"/>
              </a:rPr>
              <a:t>Republic</a:t>
            </a:r>
            <a:r>
              <a:rPr sz="2400" spc="-25" dirty="0">
                <a:latin typeface="Calibri"/>
                <a:cs typeface="Calibri"/>
              </a:rPr>
              <a:t> </a:t>
            </a:r>
            <a:r>
              <a:rPr sz="2400" dirty="0">
                <a:latin typeface="Calibri"/>
                <a:cs typeface="Calibri"/>
              </a:rPr>
              <a:t>records,</a:t>
            </a:r>
            <a:r>
              <a:rPr sz="2400" spc="-25" dirty="0">
                <a:latin typeface="Calibri"/>
                <a:cs typeface="Calibri"/>
              </a:rPr>
              <a:t> </a:t>
            </a:r>
            <a:r>
              <a:rPr sz="2400" dirty="0">
                <a:latin typeface="Calibri"/>
                <a:cs typeface="Calibri"/>
              </a:rPr>
              <a:t>attend</a:t>
            </a:r>
            <a:r>
              <a:rPr sz="2400" spc="-25" dirty="0">
                <a:latin typeface="Calibri"/>
                <a:cs typeface="Calibri"/>
              </a:rPr>
              <a:t> </a:t>
            </a:r>
            <a:r>
              <a:rPr sz="2400" dirty="0">
                <a:latin typeface="Calibri"/>
                <a:cs typeface="Calibri"/>
              </a:rPr>
              <a:t>Republic</a:t>
            </a:r>
            <a:r>
              <a:rPr sz="2400" spc="-25" dirty="0">
                <a:latin typeface="Calibri"/>
                <a:cs typeface="Calibri"/>
              </a:rPr>
              <a:t> </a:t>
            </a:r>
            <a:r>
              <a:rPr sz="2400" dirty="0">
                <a:latin typeface="Calibri"/>
                <a:cs typeface="Calibri"/>
              </a:rPr>
              <a:t>conference</a:t>
            </a:r>
            <a:r>
              <a:rPr sz="2400" spc="-25" dirty="0">
                <a:latin typeface="Calibri"/>
                <a:cs typeface="Calibri"/>
              </a:rPr>
              <a:t> </a:t>
            </a:r>
            <a:r>
              <a:rPr sz="2400" dirty="0">
                <a:latin typeface="Calibri"/>
                <a:cs typeface="Calibri"/>
              </a:rPr>
              <a:t>calls</a:t>
            </a:r>
            <a:r>
              <a:rPr sz="2400" spc="-25" dirty="0">
                <a:latin typeface="Calibri"/>
                <a:cs typeface="Calibri"/>
              </a:rPr>
              <a:t> and </a:t>
            </a:r>
            <a:r>
              <a:rPr sz="2400" dirty="0">
                <a:latin typeface="Calibri"/>
                <a:cs typeface="Calibri"/>
              </a:rPr>
              <a:t>promote</a:t>
            </a:r>
            <a:r>
              <a:rPr sz="2400" spc="-35" dirty="0">
                <a:latin typeface="Calibri"/>
                <a:cs typeface="Calibri"/>
              </a:rPr>
              <a:t> </a:t>
            </a:r>
            <a:r>
              <a:rPr sz="2400" dirty="0">
                <a:latin typeface="Calibri"/>
                <a:cs typeface="Calibri"/>
              </a:rPr>
              <a:t>the</a:t>
            </a:r>
            <a:r>
              <a:rPr sz="2400" spc="-25" dirty="0">
                <a:latin typeface="Calibri"/>
                <a:cs typeface="Calibri"/>
              </a:rPr>
              <a:t> </a:t>
            </a:r>
            <a:r>
              <a:rPr sz="2400" spc="-10" dirty="0">
                <a:latin typeface="Calibri"/>
                <a:cs typeface="Calibri"/>
              </a:rPr>
              <a:t>Republic.</a:t>
            </a:r>
            <a:endParaRPr sz="2400" dirty="0">
              <a:latin typeface="Calibri"/>
              <a:cs typeface="Calibri"/>
            </a:endParaRPr>
          </a:p>
          <a:p>
            <a:pPr marL="469900" marR="84455" indent="-457200">
              <a:lnSpc>
                <a:spcPct val="107000"/>
              </a:lnSpc>
              <a:spcBef>
                <a:spcPts val="800"/>
              </a:spcBef>
              <a:buFont typeface="+mj-lt"/>
              <a:buAutoNum type="arabicParenR"/>
              <a:tabLst>
                <a:tab pos="313055" algn="l"/>
              </a:tabLst>
            </a:pPr>
            <a:r>
              <a:rPr lang="en-US" sz="2400" dirty="0">
                <a:latin typeface="Calibri"/>
                <a:cs typeface="Calibri"/>
              </a:rPr>
              <a:t> </a:t>
            </a:r>
            <a:r>
              <a:rPr sz="2400" dirty="0">
                <a:latin typeface="Calibri"/>
                <a:cs typeface="Calibri"/>
              </a:rPr>
              <a:t>Serve</a:t>
            </a:r>
            <a:r>
              <a:rPr sz="2400" spc="-25" dirty="0">
                <a:latin typeface="Calibri"/>
                <a:cs typeface="Calibri"/>
              </a:rPr>
              <a:t> </a:t>
            </a:r>
            <a:r>
              <a:rPr sz="2400" dirty="0">
                <a:latin typeface="Calibri"/>
                <a:cs typeface="Calibri"/>
              </a:rPr>
              <a:t>as</a:t>
            </a:r>
            <a:r>
              <a:rPr sz="2400" spc="-20" dirty="0">
                <a:latin typeface="Calibri"/>
                <a:cs typeface="Calibri"/>
              </a:rPr>
              <a:t> </a:t>
            </a:r>
            <a:r>
              <a:rPr sz="2400" dirty="0">
                <a:latin typeface="Calibri"/>
                <a:cs typeface="Calibri"/>
              </a:rPr>
              <a:t>Commander</a:t>
            </a:r>
            <a:r>
              <a:rPr sz="2400" spc="-20" dirty="0">
                <a:latin typeface="Calibri"/>
                <a:cs typeface="Calibri"/>
              </a:rPr>
              <a:t> </a:t>
            </a:r>
            <a:r>
              <a:rPr sz="2400" dirty="0">
                <a:latin typeface="Calibri"/>
                <a:cs typeface="Calibri"/>
              </a:rPr>
              <a:t>in</a:t>
            </a:r>
            <a:r>
              <a:rPr sz="2400" spc="-25" dirty="0">
                <a:latin typeface="Calibri"/>
                <a:cs typeface="Calibri"/>
              </a:rPr>
              <a:t> </a:t>
            </a:r>
            <a:r>
              <a:rPr sz="2400" dirty="0">
                <a:latin typeface="Calibri"/>
                <a:cs typeface="Calibri"/>
              </a:rPr>
              <a:t>Chief</a:t>
            </a:r>
            <a:r>
              <a:rPr sz="2400" spc="-20" dirty="0">
                <a:latin typeface="Calibri"/>
                <a:cs typeface="Calibri"/>
              </a:rPr>
              <a:t> </a:t>
            </a:r>
            <a:r>
              <a:rPr sz="2400" dirty="0">
                <a:latin typeface="Calibri"/>
                <a:cs typeface="Calibri"/>
              </a:rPr>
              <a:t>of</a:t>
            </a:r>
            <a:r>
              <a:rPr sz="2400" spc="-20" dirty="0">
                <a:latin typeface="Calibri"/>
                <a:cs typeface="Calibri"/>
              </a:rPr>
              <a:t> </a:t>
            </a:r>
            <a:r>
              <a:rPr sz="2400" dirty="0">
                <a:latin typeface="Calibri"/>
                <a:cs typeface="Calibri"/>
              </a:rPr>
              <a:t>the</a:t>
            </a:r>
            <a:r>
              <a:rPr sz="2400" spc="-20" dirty="0">
                <a:latin typeface="Calibri"/>
                <a:cs typeface="Calibri"/>
              </a:rPr>
              <a:t> </a:t>
            </a:r>
            <a:r>
              <a:rPr sz="2400" dirty="0">
                <a:latin typeface="Calibri"/>
                <a:cs typeface="Calibri"/>
              </a:rPr>
              <a:t>state</a:t>
            </a:r>
            <a:r>
              <a:rPr sz="2400" spc="-25" dirty="0">
                <a:latin typeface="Calibri"/>
                <a:cs typeface="Calibri"/>
              </a:rPr>
              <a:t> </a:t>
            </a:r>
            <a:r>
              <a:rPr lang="en-US" sz="2400" i="1" spc="-25" dirty="0">
                <a:latin typeface="Calibri"/>
                <a:cs typeface="Calibri"/>
              </a:rPr>
              <a:t>well regulated </a:t>
            </a:r>
            <a:r>
              <a:rPr sz="2400" i="1" dirty="0">
                <a:latin typeface="Calibri"/>
                <a:cs typeface="Calibri"/>
              </a:rPr>
              <a:t>militia</a:t>
            </a:r>
            <a:r>
              <a:rPr sz="2400" dirty="0">
                <a:latin typeface="Calibri"/>
                <a:cs typeface="Calibri"/>
              </a:rPr>
              <a:t>.</a:t>
            </a:r>
            <a:r>
              <a:rPr sz="2400" spc="-20" dirty="0">
                <a:latin typeface="Calibri"/>
                <a:cs typeface="Calibri"/>
              </a:rPr>
              <a:t> </a:t>
            </a:r>
            <a:r>
              <a:rPr sz="2400" dirty="0">
                <a:latin typeface="Calibri"/>
                <a:cs typeface="Calibri"/>
              </a:rPr>
              <a:t>Appoint</a:t>
            </a:r>
            <a:r>
              <a:rPr sz="2400" spc="-20" dirty="0">
                <a:latin typeface="Calibri"/>
                <a:cs typeface="Calibri"/>
              </a:rPr>
              <a:t> </a:t>
            </a:r>
            <a:r>
              <a:rPr sz="2400" dirty="0">
                <a:latin typeface="Calibri"/>
                <a:cs typeface="Calibri"/>
              </a:rPr>
              <a:t>all</a:t>
            </a:r>
            <a:r>
              <a:rPr sz="2400" spc="-20" dirty="0">
                <a:latin typeface="Calibri"/>
                <a:cs typeface="Calibri"/>
              </a:rPr>
              <a:t> </a:t>
            </a:r>
            <a:r>
              <a:rPr sz="2400" dirty="0">
                <a:latin typeface="Calibri"/>
                <a:cs typeface="Calibri"/>
              </a:rPr>
              <a:t>officers</a:t>
            </a:r>
            <a:r>
              <a:rPr sz="2400" spc="-25" dirty="0">
                <a:latin typeface="Calibri"/>
                <a:cs typeface="Calibri"/>
              </a:rPr>
              <a:t> </a:t>
            </a:r>
            <a:r>
              <a:rPr sz="2400" dirty="0">
                <a:latin typeface="Calibri"/>
                <a:cs typeface="Calibri"/>
              </a:rPr>
              <a:t>of</a:t>
            </a:r>
            <a:r>
              <a:rPr sz="2400" spc="-20" dirty="0">
                <a:latin typeface="Calibri"/>
                <a:cs typeface="Calibri"/>
              </a:rPr>
              <a:t> </a:t>
            </a:r>
            <a:r>
              <a:rPr sz="2400" dirty="0">
                <a:latin typeface="Calibri"/>
                <a:cs typeface="Calibri"/>
              </a:rPr>
              <a:t>the</a:t>
            </a:r>
            <a:r>
              <a:rPr sz="2400" spc="-20" dirty="0">
                <a:latin typeface="Calibri"/>
                <a:cs typeface="Calibri"/>
              </a:rPr>
              <a:t> </a:t>
            </a:r>
            <a:r>
              <a:rPr sz="2400" dirty="0">
                <a:latin typeface="Calibri"/>
                <a:cs typeface="Calibri"/>
              </a:rPr>
              <a:t>militia</a:t>
            </a:r>
            <a:r>
              <a:rPr sz="2400" spc="-20" dirty="0">
                <a:latin typeface="Calibri"/>
                <a:cs typeface="Calibri"/>
              </a:rPr>
              <a:t> </a:t>
            </a:r>
            <a:r>
              <a:rPr sz="2400" spc="-10" dirty="0">
                <a:latin typeface="Calibri"/>
                <a:cs typeface="Calibri"/>
              </a:rPr>
              <a:t>below </a:t>
            </a:r>
            <a:r>
              <a:rPr sz="2400" dirty="0">
                <a:latin typeface="Calibri"/>
                <a:cs typeface="Calibri"/>
              </a:rPr>
              <a:t>the</a:t>
            </a:r>
            <a:r>
              <a:rPr sz="2400" spc="-25" dirty="0">
                <a:latin typeface="Calibri"/>
                <a:cs typeface="Calibri"/>
              </a:rPr>
              <a:t> </a:t>
            </a:r>
            <a:r>
              <a:rPr sz="2400" dirty="0">
                <a:latin typeface="Calibri"/>
                <a:cs typeface="Calibri"/>
              </a:rPr>
              <a:t>rank</a:t>
            </a:r>
            <a:r>
              <a:rPr sz="2400" spc="-20" dirty="0">
                <a:latin typeface="Calibri"/>
                <a:cs typeface="Calibri"/>
              </a:rPr>
              <a:t> </a:t>
            </a:r>
            <a:r>
              <a:rPr sz="2400" dirty="0">
                <a:latin typeface="Calibri"/>
                <a:cs typeface="Calibri"/>
              </a:rPr>
              <a:t>of</a:t>
            </a:r>
            <a:r>
              <a:rPr sz="2400" spc="-25" dirty="0">
                <a:latin typeface="Calibri"/>
                <a:cs typeface="Calibri"/>
              </a:rPr>
              <a:t> </a:t>
            </a:r>
            <a:r>
              <a:rPr sz="2400" dirty="0">
                <a:latin typeface="Calibri"/>
                <a:cs typeface="Calibri"/>
              </a:rPr>
              <a:t>General.</a:t>
            </a:r>
            <a:r>
              <a:rPr sz="2400" spc="-20" dirty="0">
                <a:latin typeface="Calibri"/>
                <a:cs typeface="Calibri"/>
              </a:rPr>
              <a:t> </a:t>
            </a:r>
            <a:r>
              <a:rPr lang="en-US" sz="2400" spc="-20" dirty="0">
                <a:latin typeface="Calibri"/>
                <a:cs typeface="Calibri"/>
              </a:rPr>
              <a:t>All </a:t>
            </a:r>
            <a:r>
              <a:rPr sz="2400" dirty="0">
                <a:latin typeface="Calibri"/>
                <a:cs typeface="Calibri"/>
              </a:rPr>
              <a:t>General</a:t>
            </a:r>
            <a:r>
              <a:rPr lang="en-US" sz="2400" dirty="0">
                <a:latin typeface="Calibri"/>
                <a:cs typeface="Calibri"/>
              </a:rPr>
              <a:t>s</a:t>
            </a:r>
            <a:r>
              <a:rPr sz="2400" spc="-20" dirty="0">
                <a:latin typeface="Calibri"/>
                <a:cs typeface="Calibri"/>
              </a:rPr>
              <a:t> </a:t>
            </a:r>
            <a:r>
              <a:rPr sz="2400" dirty="0">
                <a:latin typeface="Calibri"/>
                <a:cs typeface="Calibri"/>
              </a:rPr>
              <a:t>shall</a:t>
            </a:r>
            <a:r>
              <a:rPr sz="2400" spc="-20" dirty="0">
                <a:latin typeface="Calibri"/>
                <a:cs typeface="Calibri"/>
              </a:rPr>
              <a:t> </a:t>
            </a:r>
            <a:r>
              <a:rPr sz="2400" dirty="0">
                <a:latin typeface="Calibri"/>
                <a:cs typeface="Calibri"/>
              </a:rPr>
              <a:t>be</a:t>
            </a:r>
            <a:r>
              <a:rPr sz="2400" spc="-25" dirty="0">
                <a:latin typeface="Calibri"/>
                <a:cs typeface="Calibri"/>
              </a:rPr>
              <a:t> </a:t>
            </a:r>
            <a:r>
              <a:rPr sz="2400" dirty="0">
                <a:latin typeface="Calibri"/>
                <a:cs typeface="Calibri"/>
              </a:rPr>
              <a:t>appointed</a:t>
            </a:r>
            <a:r>
              <a:rPr sz="2400" spc="-20" dirty="0">
                <a:latin typeface="Calibri"/>
                <a:cs typeface="Calibri"/>
              </a:rPr>
              <a:t> </a:t>
            </a:r>
            <a:r>
              <a:rPr sz="2400" dirty="0">
                <a:latin typeface="Calibri"/>
                <a:cs typeface="Calibri"/>
              </a:rPr>
              <a:t>by</a:t>
            </a:r>
            <a:r>
              <a:rPr sz="2400" spc="-25" dirty="0">
                <a:latin typeface="Calibri"/>
                <a:cs typeface="Calibri"/>
              </a:rPr>
              <a:t> </a:t>
            </a:r>
            <a:r>
              <a:rPr sz="2400" dirty="0">
                <a:latin typeface="Calibri"/>
                <a:cs typeface="Calibri"/>
              </a:rPr>
              <a:t>the</a:t>
            </a:r>
            <a:r>
              <a:rPr sz="2400" spc="-20" dirty="0">
                <a:latin typeface="Calibri"/>
                <a:cs typeface="Calibri"/>
              </a:rPr>
              <a:t> </a:t>
            </a:r>
            <a:r>
              <a:rPr sz="2400" dirty="0">
                <a:latin typeface="Calibri"/>
                <a:cs typeface="Calibri"/>
              </a:rPr>
              <a:t>Republic</a:t>
            </a:r>
            <a:r>
              <a:rPr sz="2400" spc="-20" dirty="0">
                <a:latin typeface="Calibri"/>
                <a:cs typeface="Calibri"/>
              </a:rPr>
              <a:t> </a:t>
            </a:r>
            <a:r>
              <a:rPr sz="2400" spc="-10" dirty="0">
                <a:latin typeface="Calibri"/>
                <a:cs typeface="Calibri"/>
              </a:rPr>
              <a:t>Congress.</a:t>
            </a:r>
            <a:endParaRPr sz="2400" dirty="0">
              <a:latin typeface="Calibri"/>
              <a:cs typeface="Calibri"/>
            </a:endParaRPr>
          </a:p>
          <a:p>
            <a:pPr marL="469900" marR="359410" indent="-457200">
              <a:lnSpc>
                <a:spcPct val="107000"/>
              </a:lnSpc>
              <a:spcBef>
                <a:spcPts val="800"/>
              </a:spcBef>
              <a:buFont typeface="+mj-lt"/>
              <a:buAutoNum type="arabicParenR"/>
              <a:tabLst>
                <a:tab pos="313055" algn="l"/>
              </a:tabLst>
            </a:pPr>
            <a:r>
              <a:rPr lang="en-US" sz="2400" dirty="0">
                <a:latin typeface="Calibri"/>
                <a:cs typeface="Calibri"/>
              </a:rPr>
              <a:t> </a:t>
            </a:r>
            <a:r>
              <a:rPr sz="2400" dirty="0">
                <a:latin typeface="Calibri"/>
                <a:cs typeface="Calibri"/>
              </a:rPr>
              <a:t>Prior</a:t>
            </a:r>
            <a:r>
              <a:rPr sz="2400" spc="-40" dirty="0">
                <a:latin typeface="Calibri"/>
                <a:cs typeface="Calibri"/>
              </a:rPr>
              <a:t> </a:t>
            </a:r>
            <a:r>
              <a:rPr sz="2400" dirty="0">
                <a:latin typeface="Calibri"/>
                <a:cs typeface="Calibri"/>
              </a:rPr>
              <a:t>to</a:t>
            </a:r>
            <a:r>
              <a:rPr sz="2400" spc="-25" dirty="0">
                <a:latin typeface="Calibri"/>
                <a:cs typeface="Calibri"/>
              </a:rPr>
              <a:t> </a:t>
            </a:r>
            <a:r>
              <a:rPr sz="2400" dirty="0">
                <a:latin typeface="Calibri"/>
                <a:cs typeface="Calibri"/>
              </a:rPr>
              <a:t>organization</a:t>
            </a:r>
            <a:r>
              <a:rPr sz="2400" spc="-30" dirty="0">
                <a:latin typeface="Calibri"/>
                <a:cs typeface="Calibri"/>
              </a:rPr>
              <a:t> </a:t>
            </a:r>
            <a:r>
              <a:rPr sz="2400" dirty="0">
                <a:latin typeface="Calibri"/>
                <a:cs typeface="Calibri"/>
              </a:rPr>
              <a:t>of</a:t>
            </a:r>
            <a:r>
              <a:rPr sz="2400" spc="-25" dirty="0">
                <a:latin typeface="Calibri"/>
                <a:cs typeface="Calibri"/>
              </a:rPr>
              <a:t> </a:t>
            </a:r>
            <a:r>
              <a:rPr sz="2400" dirty="0">
                <a:latin typeface="Calibri"/>
                <a:cs typeface="Calibri"/>
              </a:rPr>
              <a:t>the</a:t>
            </a:r>
            <a:r>
              <a:rPr sz="2400" spc="-25" dirty="0">
                <a:latin typeface="Calibri"/>
                <a:cs typeface="Calibri"/>
              </a:rPr>
              <a:t> </a:t>
            </a:r>
            <a:r>
              <a:rPr lang="en-US" sz="2400" dirty="0">
                <a:latin typeface="Calibri"/>
                <a:cs typeface="Calibri"/>
              </a:rPr>
              <a:t>State Constitutional Convention</a:t>
            </a:r>
            <a:r>
              <a:rPr sz="2400" dirty="0">
                <a:latin typeface="Calibri"/>
                <a:cs typeface="Calibri"/>
              </a:rPr>
              <a:t>,</a:t>
            </a:r>
            <a:r>
              <a:rPr sz="2400" spc="-25" dirty="0">
                <a:latin typeface="Calibri"/>
                <a:cs typeface="Calibri"/>
              </a:rPr>
              <a:t> </a:t>
            </a:r>
            <a:r>
              <a:rPr sz="2400" dirty="0">
                <a:latin typeface="Calibri"/>
                <a:cs typeface="Calibri"/>
              </a:rPr>
              <a:t>the</a:t>
            </a:r>
            <a:r>
              <a:rPr sz="2400" spc="-25" dirty="0">
                <a:latin typeface="Calibri"/>
                <a:cs typeface="Calibri"/>
              </a:rPr>
              <a:t> </a:t>
            </a:r>
            <a:r>
              <a:rPr sz="2400" dirty="0">
                <a:latin typeface="Calibri"/>
                <a:cs typeface="Calibri"/>
              </a:rPr>
              <a:t>Governor</a:t>
            </a:r>
            <a:r>
              <a:rPr sz="2400" spc="-30" dirty="0">
                <a:latin typeface="Calibri"/>
                <a:cs typeface="Calibri"/>
              </a:rPr>
              <a:t> </a:t>
            </a:r>
            <a:r>
              <a:rPr sz="2400" dirty="0">
                <a:latin typeface="Calibri"/>
                <a:cs typeface="Calibri"/>
              </a:rPr>
              <a:t>shall</a:t>
            </a:r>
            <a:r>
              <a:rPr sz="2400" spc="-25" dirty="0">
                <a:latin typeface="Calibri"/>
                <a:cs typeface="Calibri"/>
              </a:rPr>
              <a:t> </a:t>
            </a:r>
            <a:r>
              <a:rPr sz="2400" dirty="0">
                <a:latin typeface="Calibri"/>
                <a:cs typeface="Calibri"/>
              </a:rPr>
              <a:t>appoint</a:t>
            </a:r>
            <a:r>
              <a:rPr lang="en-US" sz="2400" spc="-25" dirty="0">
                <a:latin typeface="Calibri"/>
                <a:cs typeface="Calibri"/>
              </a:rPr>
              <a:t> </a:t>
            </a:r>
            <a:r>
              <a:rPr sz="2400" spc="-10" dirty="0">
                <a:latin typeface="Calibri"/>
                <a:cs typeface="Calibri"/>
              </a:rPr>
              <a:t>Magistrates</a:t>
            </a:r>
            <a:r>
              <a:rPr lang="en-US" sz="2400" spc="-10" dirty="0">
                <a:latin typeface="Calibri"/>
                <a:cs typeface="Calibri"/>
              </a:rPr>
              <a:t>, (Justices)</a:t>
            </a:r>
            <a:r>
              <a:rPr sz="2400" spc="-10" dirty="0">
                <a:latin typeface="Calibri"/>
                <a:cs typeface="Calibri"/>
              </a:rPr>
              <a:t> </a:t>
            </a:r>
            <a:r>
              <a:rPr sz="2400" dirty="0">
                <a:latin typeface="Calibri"/>
                <a:cs typeface="Calibri"/>
              </a:rPr>
              <a:t>and</a:t>
            </a:r>
            <a:r>
              <a:rPr sz="2400" spc="-30" dirty="0">
                <a:latin typeface="Calibri"/>
                <a:cs typeface="Calibri"/>
              </a:rPr>
              <a:t> </a:t>
            </a:r>
            <a:r>
              <a:rPr sz="2400" dirty="0">
                <a:latin typeface="Calibri"/>
                <a:cs typeface="Calibri"/>
              </a:rPr>
              <a:t>other</a:t>
            </a:r>
            <a:r>
              <a:rPr sz="2400" spc="-20" dirty="0">
                <a:latin typeface="Calibri"/>
                <a:cs typeface="Calibri"/>
              </a:rPr>
              <a:t> </a:t>
            </a:r>
            <a:r>
              <a:rPr sz="2400" dirty="0">
                <a:latin typeface="Calibri"/>
                <a:cs typeface="Calibri"/>
              </a:rPr>
              <a:t>civil</a:t>
            </a:r>
            <a:r>
              <a:rPr sz="2400" spc="-20" dirty="0">
                <a:latin typeface="Calibri"/>
                <a:cs typeface="Calibri"/>
              </a:rPr>
              <a:t> </a:t>
            </a:r>
            <a:r>
              <a:rPr sz="2400" dirty="0">
                <a:latin typeface="Calibri"/>
                <a:cs typeface="Calibri"/>
              </a:rPr>
              <a:t>officers</a:t>
            </a:r>
            <a:r>
              <a:rPr sz="2400" spc="-20" dirty="0">
                <a:latin typeface="Calibri"/>
                <a:cs typeface="Calibri"/>
              </a:rPr>
              <a:t> </a:t>
            </a:r>
            <a:r>
              <a:rPr sz="2400" dirty="0">
                <a:latin typeface="Calibri"/>
                <a:cs typeface="Calibri"/>
              </a:rPr>
              <a:t>in</a:t>
            </a:r>
            <a:r>
              <a:rPr sz="2400" spc="-20" dirty="0">
                <a:latin typeface="Calibri"/>
                <a:cs typeface="Calibri"/>
              </a:rPr>
              <a:t> </a:t>
            </a:r>
            <a:r>
              <a:rPr sz="2400" dirty="0">
                <a:latin typeface="Calibri"/>
                <a:cs typeface="Calibri"/>
              </a:rPr>
              <a:t>each</a:t>
            </a:r>
            <a:r>
              <a:rPr sz="2400" spc="-20" dirty="0">
                <a:latin typeface="Calibri"/>
                <a:cs typeface="Calibri"/>
              </a:rPr>
              <a:t> </a:t>
            </a:r>
            <a:r>
              <a:rPr sz="2400" spc="-10" dirty="0">
                <a:latin typeface="Calibri"/>
                <a:cs typeface="Calibri"/>
              </a:rPr>
              <a:t>county.</a:t>
            </a:r>
            <a:endParaRPr sz="2400" dirty="0">
              <a:latin typeface="Calibri"/>
              <a:cs typeface="Calibri"/>
            </a:endParaRPr>
          </a:p>
        </p:txBody>
      </p:sp>
      <p:sp>
        <p:nvSpPr>
          <p:cNvPr id="3" name="TextBox 2"/>
          <p:cNvSpPr txBox="1"/>
          <p:nvPr/>
        </p:nvSpPr>
        <p:spPr>
          <a:xfrm>
            <a:off x="0" y="345807"/>
            <a:ext cx="12039600" cy="646331"/>
          </a:xfrm>
          <a:prstGeom prst="rect">
            <a:avLst/>
          </a:prstGeom>
          <a:noFill/>
        </p:spPr>
        <p:txBody>
          <a:bodyPr wrap="square" rtlCol="0">
            <a:spAutoFit/>
          </a:bodyPr>
          <a:lstStyle/>
          <a:p>
            <a:pPr algn="ctr"/>
            <a:r>
              <a:rPr lang="en-US" sz="3600" b="1" dirty="0">
                <a:latin typeface="+mn-lt"/>
              </a:rPr>
              <a:t>DUTIES OF INTERIM GOVERNOR INCLUDE:</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359521" y="228600"/>
            <a:ext cx="11320145" cy="6149953"/>
          </a:xfrm>
          <a:prstGeom prst="rect">
            <a:avLst/>
          </a:prstGeom>
        </p:spPr>
        <p:txBody>
          <a:bodyPr vert="horz" wrap="square" lIns="0" tIns="12700" rIns="0" bIns="0" rtlCol="0">
            <a:spAutoFit/>
          </a:bodyPr>
          <a:lstStyle/>
          <a:p>
            <a:pPr marL="469900" marR="5080" indent="-457200">
              <a:lnSpc>
                <a:spcPct val="107000"/>
              </a:lnSpc>
              <a:spcBef>
                <a:spcPts val="100"/>
              </a:spcBef>
              <a:buFont typeface="+mj-lt"/>
              <a:buAutoNum type="arabicParenR" startAt="6"/>
            </a:pPr>
            <a:r>
              <a:rPr sz="2400" dirty="0">
                <a:latin typeface="Calibri"/>
                <a:cs typeface="Calibri"/>
              </a:rPr>
              <a:t>The</a:t>
            </a:r>
            <a:r>
              <a:rPr lang="en-US" sz="2400" dirty="0">
                <a:latin typeface="Calibri"/>
                <a:cs typeface="Calibri"/>
              </a:rPr>
              <a:t> interim</a:t>
            </a:r>
            <a:r>
              <a:rPr sz="2400" spc="-25" dirty="0">
                <a:latin typeface="Calibri"/>
                <a:cs typeface="Calibri"/>
              </a:rPr>
              <a:t> </a:t>
            </a:r>
            <a:r>
              <a:rPr sz="2400" dirty="0">
                <a:latin typeface="Calibri"/>
                <a:cs typeface="Calibri"/>
              </a:rPr>
              <a:t>Governor,</a:t>
            </a:r>
            <a:r>
              <a:rPr sz="2400" spc="-20" dirty="0">
                <a:latin typeface="Calibri"/>
                <a:cs typeface="Calibri"/>
              </a:rPr>
              <a:t> </a:t>
            </a:r>
            <a:r>
              <a:rPr sz="2400" dirty="0">
                <a:latin typeface="Calibri"/>
                <a:cs typeface="Calibri"/>
              </a:rPr>
              <a:t>after</a:t>
            </a:r>
            <a:r>
              <a:rPr sz="2400" spc="-25" dirty="0">
                <a:latin typeface="Calibri"/>
                <a:cs typeface="Calibri"/>
              </a:rPr>
              <a:t> </a:t>
            </a:r>
            <a:r>
              <a:rPr sz="2400" dirty="0">
                <a:latin typeface="Calibri"/>
                <a:cs typeface="Calibri"/>
              </a:rPr>
              <a:t>receiving</a:t>
            </a:r>
            <a:r>
              <a:rPr sz="2400" spc="-20" dirty="0">
                <a:latin typeface="Calibri"/>
                <a:cs typeface="Calibri"/>
              </a:rPr>
              <a:t> </a:t>
            </a:r>
            <a:r>
              <a:rPr sz="2400" dirty="0">
                <a:latin typeface="Calibri"/>
                <a:cs typeface="Calibri"/>
              </a:rPr>
              <a:t>proof</a:t>
            </a:r>
            <a:r>
              <a:rPr sz="2400" spc="-25" dirty="0">
                <a:latin typeface="Calibri"/>
                <a:cs typeface="Calibri"/>
              </a:rPr>
              <a:t> </a:t>
            </a:r>
            <a:r>
              <a:rPr sz="2400" dirty="0">
                <a:latin typeface="Calibri"/>
                <a:cs typeface="Calibri"/>
              </a:rPr>
              <a:t>that</a:t>
            </a:r>
            <a:r>
              <a:rPr sz="2400" spc="-20" dirty="0">
                <a:latin typeface="Calibri"/>
                <a:cs typeface="Calibri"/>
              </a:rPr>
              <a:t> </a:t>
            </a:r>
            <a:r>
              <a:rPr sz="2400" dirty="0">
                <a:latin typeface="Calibri"/>
                <a:cs typeface="Calibri"/>
              </a:rPr>
              <a:t>there</a:t>
            </a:r>
            <a:r>
              <a:rPr sz="2400" spc="-25" dirty="0">
                <a:latin typeface="Calibri"/>
                <a:cs typeface="Calibri"/>
              </a:rPr>
              <a:t> </a:t>
            </a:r>
            <a:r>
              <a:rPr sz="2400" dirty="0">
                <a:latin typeface="Calibri"/>
                <a:cs typeface="Calibri"/>
              </a:rPr>
              <a:t>are</a:t>
            </a:r>
            <a:r>
              <a:rPr sz="2400" spc="-25" dirty="0">
                <a:latin typeface="Calibri"/>
                <a:cs typeface="Calibri"/>
              </a:rPr>
              <a:t> </a:t>
            </a:r>
            <a:r>
              <a:rPr sz="2400" dirty="0">
                <a:latin typeface="Calibri"/>
                <a:cs typeface="Calibri"/>
              </a:rPr>
              <a:t>5,000</a:t>
            </a:r>
            <a:r>
              <a:rPr sz="2400" spc="-20" dirty="0">
                <a:latin typeface="Calibri"/>
                <a:cs typeface="Calibri"/>
              </a:rPr>
              <a:t> </a:t>
            </a:r>
            <a:r>
              <a:rPr sz="2400" dirty="0">
                <a:latin typeface="Calibri"/>
                <a:cs typeface="Calibri"/>
              </a:rPr>
              <a:t>adult</a:t>
            </a:r>
            <a:r>
              <a:rPr sz="2400" spc="-25" dirty="0">
                <a:latin typeface="Calibri"/>
                <a:cs typeface="Calibri"/>
              </a:rPr>
              <a:t> </a:t>
            </a:r>
            <a:r>
              <a:rPr sz="2400" dirty="0">
                <a:latin typeface="Calibri"/>
                <a:cs typeface="Calibri"/>
              </a:rPr>
              <a:t>voting</a:t>
            </a:r>
            <a:r>
              <a:rPr sz="2400" spc="-20" dirty="0">
                <a:latin typeface="Calibri"/>
                <a:cs typeface="Calibri"/>
              </a:rPr>
              <a:t> </a:t>
            </a:r>
            <a:r>
              <a:rPr sz="2400" dirty="0">
                <a:latin typeface="Calibri"/>
                <a:cs typeface="Calibri"/>
              </a:rPr>
              <a:t>members</a:t>
            </a:r>
            <a:r>
              <a:rPr sz="2400" spc="-25" dirty="0">
                <a:latin typeface="Calibri"/>
                <a:cs typeface="Calibri"/>
              </a:rPr>
              <a:t> </a:t>
            </a:r>
            <a:r>
              <a:rPr sz="2400" dirty="0">
                <a:latin typeface="Calibri"/>
                <a:cs typeface="Calibri"/>
              </a:rPr>
              <a:t>in</a:t>
            </a:r>
            <a:r>
              <a:rPr sz="2400" spc="-20" dirty="0">
                <a:latin typeface="Calibri"/>
                <a:cs typeface="Calibri"/>
              </a:rPr>
              <a:t> </a:t>
            </a:r>
            <a:r>
              <a:rPr sz="2400" spc="-50" dirty="0">
                <a:latin typeface="Calibri"/>
                <a:cs typeface="Calibri"/>
              </a:rPr>
              <a:t>a </a:t>
            </a:r>
            <a:r>
              <a:rPr lang="en-US" sz="2400" dirty="0">
                <a:latin typeface="Calibri"/>
                <a:cs typeface="Calibri"/>
              </a:rPr>
              <a:t>district</a:t>
            </a:r>
            <a:r>
              <a:rPr sz="2400" dirty="0">
                <a:latin typeface="Calibri"/>
                <a:cs typeface="Calibri"/>
              </a:rPr>
              <a:t>,</a:t>
            </a:r>
            <a:r>
              <a:rPr sz="2400" spc="-25" dirty="0">
                <a:latin typeface="Calibri"/>
                <a:cs typeface="Calibri"/>
              </a:rPr>
              <a:t> </a:t>
            </a:r>
            <a:r>
              <a:rPr sz="2400" dirty="0">
                <a:latin typeface="Calibri"/>
                <a:cs typeface="Calibri"/>
              </a:rPr>
              <a:t>shall</a:t>
            </a:r>
            <a:r>
              <a:rPr sz="2400" spc="-25" dirty="0">
                <a:latin typeface="Calibri"/>
                <a:cs typeface="Calibri"/>
              </a:rPr>
              <a:t> </a:t>
            </a:r>
            <a:r>
              <a:rPr sz="2400" dirty="0">
                <a:latin typeface="Calibri"/>
                <a:cs typeface="Calibri"/>
              </a:rPr>
              <a:t>delegate</a:t>
            </a:r>
            <a:r>
              <a:rPr sz="2400" spc="-25" dirty="0">
                <a:latin typeface="Calibri"/>
                <a:cs typeface="Calibri"/>
              </a:rPr>
              <a:t> </a:t>
            </a:r>
            <a:r>
              <a:rPr sz="2400" dirty="0">
                <a:latin typeface="Calibri"/>
                <a:cs typeface="Calibri"/>
              </a:rPr>
              <a:t>the</a:t>
            </a:r>
            <a:r>
              <a:rPr sz="2400" spc="-25" dirty="0">
                <a:latin typeface="Calibri"/>
                <a:cs typeface="Calibri"/>
              </a:rPr>
              <a:t> </a:t>
            </a:r>
            <a:r>
              <a:rPr sz="2400" dirty="0">
                <a:latin typeface="Calibri"/>
                <a:cs typeface="Calibri"/>
              </a:rPr>
              <a:t>authority</a:t>
            </a:r>
            <a:r>
              <a:rPr sz="2400" spc="-25" dirty="0">
                <a:latin typeface="Calibri"/>
                <a:cs typeface="Calibri"/>
              </a:rPr>
              <a:t> </a:t>
            </a:r>
            <a:r>
              <a:rPr sz="2400" dirty="0">
                <a:latin typeface="Calibri"/>
                <a:cs typeface="Calibri"/>
              </a:rPr>
              <a:t>to</a:t>
            </a:r>
            <a:r>
              <a:rPr sz="2400" spc="-25" dirty="0">
                <a:latin typeface="Calibri"/>
                <a:cs typeface="Calibri"/>
              </a:rPr>
              <a:t> </a:t>
            </a:r>
            <a:r>
              <a:rPr lang="en-US" sz="2400" dirty="0">
                <a:latin typeface="Calibri"/>
                <a:cs typeface="Calibri"/>
              </a:rPr>
              <a:t>each</a:t>
            </a:r>
            <a:r>
              <a:rPr sz="2400" spc="-25" dirty="0">
                <a:latin typeface="Calibri"/>
                <a:cs typeface="Calibri"/>
              </a:rPr>
              <a:t> </a:t>
            </a:r>
            <a:r>
              <a:rPr sz="2400" dirty="0">
                <a:latin typeface="Calibri"/>
                <a:cs typeface="Calibri"/>
              </a:rPr>
              <a:t>county</a:t>
            </a:r>
            <a:r>
              <a:rPr lang="en-US" sz="2400" dirty="0">
                <a:latin typeface="Calibri"/>
                <a:cs typeface="Calibri"/>
              </a:rPr>
              <a:t> in the district</a:t>
            </a:r>
            <a:r>
              <a:rPr sz="2400" spc="-25" dirty="0">
                <a:latin typeface="Calibri"/>
                <a:cs typeface="Calibri"/>
              </a:rPr>
              <a:t> </a:t>
            </a:r>
            <a:r>
              <a:rPr sz="2400" dirty="0">
                <a:latin typeface="Calibri"/>
                <a:cs typeface="Calibri"/>
              </a:rPr>
              <a:t>to</a:t>
            </a:r>
            <a:r>
              <a:rPr sz="2400" spc="-25" dirty="0">
                <a:latin typeface="Calibri"/>
                <a:cs typeface="Calibri"/>
              </a:rPr>
              <a:t> </a:t>
            </a:r>
            <a:r>
              <a:rPr sz="2400" dirty="0">
                <a:latin typeface="Calibri"/>
                <a:cs typeface="Calibri"/>
              </a:rPr>
              <a:t>elect</a:t>
            </a:r>
            <a:r>
              <a:rPr sz="2400" spc="-25" dirty="0">
                <a:latin typeface="Calibri"/>
                <a:cs typeface="Calibri"/>
              </a:rPr>
              <a:t> </a:t>
            </a:r>
            <a:r>
              <a:rPr sz="2400" dirty="0">
                <a:latin typeface="Calibri"/>
                <a:cs typeface="Calibri"/>
              </a:rPr>
              <a:t>2</a:t>
            </a:r>
            <a:r>
              <a:rPr sz="2400" spc="-25" dirty="0">
                <a:latin typeface="Calibri"/>
                <a:cs typeface="Calibri"/>
              </a:rPr>
              <a:t> </a:t>
            </a:r>
            <a:r>
              <a:rPr sz="2400" dirty="0">
                <a:latin typeface="Calibri"/>
                <a:cs typeface="Calibri"/>
              </a:rPr>
              <a:t>delegates,</a:t>
            </a:r>
            <a:r>
              <a:rPr sz="2400" spc="-25" dirty="0">
                <a:latin typeface="Calibri"/>
                <a:cs typeface="Calibri"/>
              </a:rPr>
              <a:t> to </a:t>
            </a:r>
            <a:r>
              <a:rPr sz="2400" dirty="0">
                <a:latin typeface="Calibri"/>
                <a:cs typeface="Calibri"/>
              </a:rPr>
              <a:t>represent</a:t>
            </a:r>
            <a:r>
              <a:rPr sz="2400" spc="-30" dirty="0">
                <a:latin typeface="Calibri"/>
                <a:cs typeface="Calibri"/>
              </a:rPr>
              <a:t> </a:t>
            </a:r>
            <a:r>
              <a:rPr sz="2400" dirty="0">
                <a:latin typeface="Calibri"/>
                <a:cs typeface="Calibri"/>
              </a:rPr>
              <a:t>them</a:t>
            </a:r>
            <a:r>
              <a:rPr sz="2400" spc="-30" dirty="0">
                <a:latin typeface="Calibri"/>
                <a:cs typeface="Calibri"/>
              </a:rPr>
              <a:t> </a:t>
            </a:r>
            <a:r>
              <a:rPr sz="2400" dirty="0">
                <a:latin typeface="Calibri"/>
                <a:cs typeface="Calibri"/>
              </a:rPr>
              <a:t>at</a:t>
            </a:r>
            <a:r>
              <a:rPr sz="2400" spc="-25" dirty="0">
                <a:latin typeface="Calibri"/>
                <a:cs typeface="Calibri"/>
              </a:rPr>
              <a:t> </a:t>
            </a:r>
            <a:r>
              <a:rPr sz="2400" dirty="0">
                <a:latin typeface="Calibri"/>
                <a:cs typeface="Calibri"/>
              </a:rPr>
              <a:t>the</a:t>
            </a:r>
            <a:r>
              <a:rPr sz="2400" spc="-30" dirty="0">
                <a:latin typeface="Calibri"/>
                <a:cs typeface="Calibri"/>
              </a:rPr>
              <a:t> </a:t>
            </a:r>
            <a:r>
              <a:rPr sz="2400" dirty="0">
                <a:latin typeface="Calibri"/>
                <a:cs typeface="Calibri"/>
              </a:rPr>
              <a:t>State</a:t>
            </a:r>
            <a:r>
              <a:rPr sz="2400" spc="-25" dirty="0">
                <a:latin typeface="Calibri"/>
                <a:cs typeface="Calibri"/>
              </a:rPr>
              <a:t> </a:t>
            </a:r>
            <a:r>
              <a:rPr sz="2400" dirty="0">
                <a:latin typeface="Calibri"/>
                <a:cs typeface="Calibri"/>
              </a:rPr>
              <a:t>Constitutional</a:t>
            </a:r>
            <a:r>
              <a:rPr sz="2400" spc="-30" dirty="0">
                <a:latin typeface="Calibri"/>
                <a:cs typeface="Calibri"/>
              </a:rPr>
              <a:t> </a:t>
            </a:r>
            <a:r>
              <a:rPr sz="2400" dirty="0">
                <a:latin typeface="Calibri"/>
                <a:cs typeface="Calibri"/>
              </a:rPr>
              <a:t>Convention.</a:t>
            </a:r>
            <a:r>
              <a:rPr sz="2400" spc="-30" dirty="0">
                <a:latin typeface="Calibri"/>
                <a:cs typeface="Calibri"/>
              </a:rPr>
              <a:t> </a:t>
            </a:r>
            <a:endParaRPr lang="en-US" sz="2400" spc="-30" dirty="0">
              <a:latin typeface="Calibri"/>
              <a:cs typeface="Calibri"/>
            </a:endParaRPr>
          </a:p>
          <a:p>
            <a:pPr marL="469900" marR="5080" indent="-457200">
              <a:lnSpc>
                <a:spcPct val="107000"/>
              </a:lnSpc>
              <a:spcBef>
                <a:spcPts val="100"/>
              </a:spcBef>
              <a:buFont typeface="+mj-lt"/>
              <a:buAutoNum type="arabicParenR" startAt="6"/>
            </a:pPr>
            <a:r>
              <a:rPr lang="en-US" sz="2400" dirty="0">
                <a:latin typeface="Calibri"/>
                <a:cs typeface="Calibri"/>
              </a:rPr>
              <a:t>Once</a:t>
            </a:r>
            <a:r>
              <a:rPr lang="en-US" sz="2400" spc="-25" dirty="0">
                <a:latin typeface="Calibri"/>
                <a:cs typeface="Calibri"/>
              </a:rPr>
              <a:t> </a:t>
            </a:r>
            <a:r>
              <a:rPr lang="en-US" sz="2400" dirty="0">
                <a:latin typeface="Calibri"/>
                <a:cs typeface="Calibri"/>
              </a:rPr>
              <a:t>a</a:t>
            </a:r>
            <a:r>
              <a:rPr lang="en-US" sz="2400" spc="-30" dirty="0">
                <a:latin typeface="Calibri"/>
                <a:cs typeface="Calibri"/>
              </a:rPr>
              <a:t> </a:t>
            </a:r>
            <a:r>
              <a:rPr lang="en-US" sz="2400" dirty="0">
                <a:latin typeface="Calibri"/>
                <a:cs typeface="Calibri"/>
              </a:rPr>
              <a:t>state</a:t>
            </a:r>
            <a:r>
              <a:rPr lang="en-US" sz="2400" spc="-25" dirty="0">
                <a:latin typeface="Calibri"/>
                <a:cs typeface="Calibri"/>
              </a:rPr>
              <a:t> </a:t>
            </a:r>
            <a:r>
              <a:rPr lang="en-US" sz="2400" dirty="0">
                <a:latin typeface="Calibri"/>
                <a:cs typeface="Calibri"/>
              </a:rPr>
              <a:t>has</a:t>
            </a:r>
            <a:r>
              <a:rPr lang="en-US" sz="2400" spc="-30" dirty="0">
                <a:latin typeface="Calibri"/>
                <a:cs typeface="Calibri"/>
              </a:rPr>
              <a:t> </a:t>
            </a:r>
            <a:r>
              <a:rPr lang="en-US" sz="2400" dirty="0">
                <a:latin typeface="Calibri"/>
                <a:cs typeface="Calibri"/>
              </a:rPr>
              <a:t>documented</a:t>
            </a:r>
            <a:r>
              <a:rPr lang="en-US" sz="2400" spc="-25" dirty="0">
                <a:latin typeface="Calibri"/>
                <a:cs typeface="Calibri"/>
              </a:rPr>
              <a:t> </a:t>
            </a:r>
            <a:r>
              <a:rPr lang="en-US" sz="2400" spc="-20" dirty="0">
                <a:latin typeface="Calibri"/>
                <a:cs typeface="Calibri"/>
              </a:rPr>
              <a:t>that </a:t>
            </a:r>
            <a:r>
              <a:rPr lang="en-US" sz="2400" dirty="0">
                <a:latin typeface="Calibri"/>
                <a:cs typeface="Calibri"/>
              </a:rPr>
              <a:t>it</a:t>
            </a:r>
            <a:r>
              <a:rPr lang="en-US" sz="2400" spc="-25" dirty="0">
                <a:latin typeface="Calibri"/>
                <a:cs typeface="Calibri"/>
              </a:rPr>
              <a:t> </a:t>
            </a:r>
            <a:r>
              <a:rPr lang="en-US" sz="2400" dirty="0">
                <a:latin typeface="Calibri"/>
                <a:cs typeface="Calibri"/>
              </a:rPr>
              <a:t>has</a:t>
            </a:r>
            <a:r>
              <a:rPr lang="en-US" sz="2400" spc="-25" dirty="0">
                <a:latin typeface="Calibri"/>
                <a:cs typeface="Calibri"/>
              </a:rPr>
              <a:t> </a:t>
            </a:r>
            <a:r>
              <a:rPr lang="en-US" sz="2400" dirty="0">
                <a:latin typeface="Calibri"/>
                <a:cs typeface="Calibri"/>
              </a:rPr>
              <a:t>30,000</a:t>
            </a:r>
            <a:r>
              <a:rPr lang="en-US" sz="2400" spc="-25" dirty="0">
                <a:latin typeface="Calibri"/>
                <a:cs typeface="Calibri"/>
              </a:rPr>
              <a:t> </a:t>
            </a:r>
            <a:r>
              <a:rPr lang="en-US" sz="2400" dirty="0">
                <a:latin typeface="Calibri"/>
                <a:cs typeface="Calibri"/>
              </a:rPr>
              <a:t>adult</a:t>
            </a:r>
            <a:r>
              <a:rPr lang="en-US" sz="2400" spc="-20" dirty="0">
                <a:latin typeface="Calibri"/>
                <a:cs typeface="Calibri"/>
              </a:rPr>
              <a:t> </a:t>
            </a:r>
            <a:r>
              <a:rPr lang="en-US" sz="2400" dirty="0">
                <a:latin typeface="Calibri"/>
                <a:cs typeface="Calibri"/>
              </a:rPr>
              <a:t>lawful voters, holds</a:t>
            </a:r>
            <a:r>
              <a:rPr lang="en-US" sz="2400" spc="-20" dirty="0">
                <a:latin typeface="Calibri"/>
                <a:cs typeface="Calibri"/>
              </a:rPr>
              <a:t> </a:t>
            </a:r>
            <a:r>
              <a:rPr lang="en-US" sz="2400" dirty="0">
                <a:latin typeface="Calibri"/>
                <a:cs typeface="Calibri"/>
              </a:rPr>
              <a:t>lawful</a:t>
            </a:r>
            <a:r>
              <a:rPr lang="en-US" sz="2400" spc="-25" dirty="0">
                <a:latin typeface="Calibri"/>
                <a:cs typeface="Calibri"/>
              </a:rPr>
              <a:t> </a:t>
            </a:r>
            <a:r>
              <a:rPr lang="en-US" sz="2400" dirty="0">
                <a:latin typeface="Calibri"/>
                <a:cs typeface="Calibri"/>
              </a:rPr>
              <a:t>elections for Constitutional Convention delegates</a:t>
            </a:r>
            <a:r>
              <a:rPr lang="en-US" sz="2400" spc="-25" dirty="0">
                <a:latin typeface="Calibri"/>
                <a:cs typeface="Calibri"/>
              </a:rPr>
              <a:t> </a:t>
            </a:r>
            <a:r>
              <a:rPr lang="en-US" sz="2400" dirty="0">
                <a:latin typeface="Calibri"/>
                <a:cs typeface="Calibri"/>
              </a:rPr>
              <a:t>and</a:t>
            </a:r>
            <a:r>
              <a:rPr lang="en-US" sz="2400" spc="-20" dirty="0">
                <a:latin typeface="Calibri"/>
                <a:cs typeface="Calibri"/>
              </a:rPr>
              <a:t> </a:t>
            </a:r>
            <a:r>
              <a:rPr lang="en-US" sz="2400" dirty="0">
                <a:latin typeface="Calibri"/>
                <a:cs typeface="Calibri"/>
              </a:rPr>
              <a:t>establishes</a:t>
            </a:r>
            <a:r>
              <a:rPr lang="en-US" sz="2400" spc="-25" dirty="0">
                <a:latin typeface="Calibri"/>
                <a:cs typeface="Calibri"/>
              </a:rPr>
              <a:t> </a:t>
            </a:r>
            <a:r>
              <a:rPr lang="en-US" sz="2400" dirty="0">
                <a:latin typeface="Calibri"/>
                <a:cs typeface="Calibri"/>
              </a:rPr>
              <a:t>the</a:t>
            </a:r>
            <a:r>
              <a:rPr lang="en-US" sz="2400" spc="-25" dirty="0">
                <a:latin typeface="Calibri"/>
                <a:cs typeface="Calibri"/>
              </a:rPr>
              <a:t> </a:t>
            </a:r>
            <a:r>
              <a:rPr lang="en-US" sz="2400" dirty="0">
                <a:latin typeface="Calibri"/>
                <a:cs typeface="Calibri"/>
              </a:rPr>
              <a:t>State Constitutional Convention,</a:t>
            </a:r>
            <a:r>
              <a:rPr lang="en-US" sz="2400" spc="-30" dirty="0">
                <a:latin typeface="Calibri"/>
                <a:cs typeface="Calibri"/>
              </a:rPr>
              <a:t> </a:t>
            </a:r>
            <a:r>
              <a:rPr lang="en-US" sz="2400" dirty="0">
                <a:latin typeface="Calibri"/>
                <a:cs typeface="Calibri"/>
              </a:rPr>
              <a:t>the</a:t>
            </a:r>
            <a:r>
              <a:rPr lang="en-US" sz="2400" spc="-30" dirty="0">
                <a:latin typeface="Calibri"/>
                <a:cs typeface="Calibri"/>
              </a:rPr>
              <a:t> </a:t>
            </a:r>
            <a:r>
              <a:rPr lang="en-US" sz="2400" dirty="0">
                <a:latin typeface="Calibri"/>
                <a:cs typeface="Calibri"/>
              </a:rPr>
              <a:t>State Constitutional Convention</a:t>
            </a:r>
            <a:r>
              <a:rPr lang="en-US" sz="2400" spc="-30" dirty="0">
                <a:latin typeface="Calibri"/>
                <a:cs typeface="Calibri"/>
              </a:rPr>
              <a:t> </a:t>
            </a:r>
            <a:r>
              <a:rPr lang="en-US" sz="2400" dirty="0">
                <a:latin typeface="Calibri"/>
                <a:cs typeface="Calibri"/>
              </a:rPr>
              <a:t>will</a:t>
            </a:r>
            <a:r>
              <a:rPr lang="en-US" sz="2400" spc="-25" dirty="0">
                <a:latin typeface="Calibri"/>
                <a:cs typeface="Calibri"/>
              </a:rPr>
              <a:t> </a:t>
            </a:r>
            <a:r>
              <a:rPr lang="en-US" sz="2400" dirty="0">
                <a:latin typeface="Calibri"/>
                <a:cs typeface="Calibri"/>
              </a:rPr>
              <a:t>determine</a:t>
            </a:r>
            <a:r>
              <a:rPr lang="en-US" sz="2400" spc="-30" dirty="0">
                <a:latin typeface="Calibri"/>
                <a:cs typeface="Calibri"/>
              </a:rPr>
              <a:t> </a:t>
            </a:r>
            <a:r>
              <a:rPr lang="en-US" sz="2400" dirty="0">
                <a:latin typeface="Calibri"/>
                <a:cs typeface="Calibri"/>
              </a:rPr>
              <a:t>the</a:t>
            </a:r>
            <a:r>
              <a:rPr lang="en-US" sz="2400" spc="-30" dirty="0">
                <a:latin typeface="Calibri"/>
                <a:cs typeface="Calibri"/>
              </a:rPr>
              <a:t> </a:t>
            </a:r>
            <a:r>
              <a:rPr lang="en-US" sz="2400" dirty="0">
                <a:latin typeface="Calibri"/>
                <a:cs typeface="Calibri"/>
              </a:rPr>
              <a:t>number</a:t>
            </a:r>
            <a:r>
              <a:rPr lang="en-US" sz="2400" spc="-25" dirty="0">
                <a:latin typeface="Calibri"/>
                <a:cs typeface="Calibri"/>
              </a:rPr>
              <a:t> </a:t>
            </a:r>
            <a:r>
              <a:rPr lang="en-US" sz="2400" dirty="0">
                <a:latin typeface="Calibri"/>
                <a:cs typeface="Calibri"/>
              </a:rPr>
              <a:t>of</a:t>
            </a:r>
            <a:r>
              <a:rPr lang="en-US" sz="2400" spc="-30" dirty="0">
                <a:latin typeface="Calibri"/>
                <a:cs typeface="Calibri"/>
              </a:rPr>
              <a:t> constitutional delegates (</a:t>
            </a:r>
            <a:r>
              <a:rPr lang="en-US" sz="2400" dirty="0">
                <a:latin typeface="Calibri"/>
                <a:cs typeface="Calibri"/>
              </a:rPr>
              <a:t>representatives)</a:t>
            </a:r>
            <a:r>
              <a:rPr lang="en-US" sz="2400" spc="-30" dirty="0">
                <a:latin typeface="Calibri"/>
                <a:cs typeface="Calibri"/>
              </a:rPr>
              <a:t> </a:t>
            </a:r>
            <a:r>
              <a:rPr lang="en-US" sz="2400" dirty="0">
                <a:latin typeface="Calibri"/>
                <a:cs typeface="Calibri"/>
              </a:rPr>
              <a:t>to</a:t>
            </a:r>
            <a:r>
              <a:rPr lang="en-US" sz="2400" spc="-25" dirty="0">
                <a:latin typeface="Calibri"/>
                <a:cs typeface="Calibri"/>
              </a:rPr>
              <a:t> be </a:t>
            </a:r>
            <a:r>
              <a:rPr lang="en-US" sz="2400" dirty="0">
                <a:latin typeface="Calibri"/>
                <a:cs typeface="Calibri"/>
              </a:rPr>
              <a:t>elected</a:t>
            </a:r>
            <a:r>
              <a:rPr lang="en-US" sz="2400" spc="-25" dirty="0">
                <a:latin typeface="Calibri"/>
                <a:cs typeface="Calibri"/>
              </a:rPr>
              <a:t> </a:t>
            </a:r>
            <a:r>
              <a:rPr lang="en-US" sz="2400" dirty="0">
                <a:latin typeface="Calibri"/>
                <a:cs typeface="Calibri"/>
              </a:rPr>
              <a:t>by</a:t>
            </a:r>
            <a:r>
              <a:rPr lang="en-US" sz="2400" spc="-25" dirty="0">
                <a:latin typeface="Calibri"/>
                <a:cs typeface="Calibri"/>
              </a:rPr>
              <a:t> </a:t>
            </a:r>
            <a:r>
              <a:rPr lang="en-US" sz="2400" dirty="0">
                <a:latin typeface="Calibri"/>
                <a:cs typeface="Calibri"/>
              </a:rPr>
              <a:t>the</a:t>
            </a:r>
            <a:r>
              <a:rPr lang="en-US" sz="2400" spc="-20" dirty="0">
                <a:latin typeface="Calibri"/>
                <a:cs typeface="Calibri"/>
              </a:rPr>
              <a:t> </a:t>
            </a:r>
            <a:r>
              <a:rPr lang="en-US" sz="2400" dirty="0">
                <a:latin typeface="Calibri"/>
                <a:cs typeface="Calibri"/>
              </a:rPr>
              <a:t>county</a:t>
            </a:r>
            <a:r>
              <a:rPr lang="en-US" sz="2400" spc="-25" dirty="0">
                <a:latin typeface="Calibri"/>
                <a:cs typeface="Calibri"/>
              </a:rPr>
              <a:t> </a:t>
            </a:r>
            <a:r>
              <a:rPr lang="en-US" sz="2400" dirty="0">
                <a:latin typeface="Calibri"/>
                <a:cs typeface="Calibri"/>
              </a:rPr>
              <a:t>to</a:t>
            </a:r>
            <a:r>
              <a:rPr lang="en-US" sz="2400" spc="-20" dirty="0">
                <a:latin typeface="Calibri"/>
                <a:cs typeface="Calibri"/>
              </a:rPr>
              <a:t> </a:t>
            </a:r>
            <a:r>
              <a:rPr lang="en-US" sz="2400" dirty="0">
                <a:latin typeface="Calibri"/>
                <a:cs typeface="Calibri"/>
              </a:rPr>
              <a:t>serve</a:t>
            </a:r>
            <a:r>
              <a:rPr lang="en-US" sz="2400" spc="-25" dirty="0">
                <a:latin typeface="Calibri"/>
                <a:cs typeface="Calibri"/>
              </a:rPr>
              <a:t> </a:t>
            </a:r>
            <a:r>
              <a:rPr lang="en-US" sz="2400" dirty="0">
                <a:latin typeface="Calibri"/>
                <a:cs typeface="Calibri"/>
              </a:rPr>
              <a:t>as</a:t>
            </a:r>
            <a:r>
              <a:rPr lang="en-US" sz="2400" spc="-20" dirty="0">
                <a:latin typeface="Calibri"/>
                <a:cs typeface="Calibri"/>
              </a:rPr>
              <a:t> </a:t>
            </a:r>
            <a:r>
              <a:rPr lang="en-US" sz="2400" dirty="0">
                <a:latin typeface="Calibri"/>
                <a:cs typeface="Calibri"/>
              </a:rPr>
              <a:t>voting</a:t>
            </a:r>
            <a:r>
              <a:rPr lang="en-US" sz="2400" spc="-25" dirty="0">
                <a:latin typeface="Calibri"/>
                <a:cs typeface="Calibri"/>
              </a:rPr>
              <a:t> </a:t>
            </a:r>
            <a:r>
              <a:rPr lang="en-US" sz="2400" dirty="0">
                <a:latin typeface="Calibri"/>
                <a:cs typeface="Calibri"/>
              </a:rPr>
              <a:t>members</a:t>
            </a:r>
            <a:r>
              <a:rPr lang="en-US" sz="2400" spc="-25" dirty="0">
                <a:latin typeface="Calibri"/>
                <a:cs typeface="Calibri"/>
              </a:rPr>
              <a:t> </a:t>
            </a:r>
            <a:r>
              <a:rPr lang="en-US" sz="2400" dirty="0">
                <a:latin typeface="Calibri"/>
                <a:cs typeface="Calibri"/>
              </a:rPr>
              <a:t>in</a:t>
            </a:r>
            <a:r>
              <a:rPr lang="en-US" sz="2400" spc="-20" dirty="0">
                <a:latin typeface="Calibri"/>
                <a:cs typeface="Calibri"/>
              </a:rPr>
              <a:t> </a:t>
            </a:r>
            <a:r>
              <a:rPr lang="en-US" sz="2400" dirty="0">
                <a:latin typeface="Calibri"/>
                <a:cs typeface="Calibri"/>
              </a:rPr>
              <a:t>the</a:t>
            </a:r>
            <a:r>
              <a:rPr lang="en-US" sz="2400" spc="-25" dirty="0">
                <a:latin typeface="Calibri"/>
                <a:cs typeface="Calibri"/>
              </a:rPr>
              <a:t> </a:t>
            </a:r>
            <a:r>
              <a:rPr lang="en-US" sz="2400" dirty="0">
                <a:latin typeface="Calibri"/>
                <a:cs typeface="Calibri"/>
              </a:rPr>
              <a:t>State Constitutional Convention.</a:t>
            </a:r>
            <a:r>
              <a:rPr lang="en-US" sz="2400" spc="-20" dirty="0">
                <a:latin typeface="Calibri"/>
                <a:cs typeface="Calibri"/>
              </a:rPr>
              <a:t> </a:t>
            </a:r>
            <a:endParaRPr lang="en-US" sz="2400" spc="-30" dirty="0">
              <a:latin typeface="Calibri"/>
              <a:cs typeface="Calibri"/>
            </a:endParaRPr>
          </a:p>
          <a:p>
            <a:pPr marL="469900" marR="5080" indent="-457200">
              <a:lnSpc>
                <a:spcPct val="107000"/>
              </a:lnSpc>
              <a:spcBef>
                <a:spcPts val="100"/>
              </a:spcBef>
              <a:buFont typeface="+mj-lt"/>
              <a:buAutoNum type="arabicParenR" startAt="6"/>
            </a:pPr>
            <a:endParaRPr lang="en-US" sz="2400" spc="-30" dirty="0">
              <a:latin typeface="Calibri"/>
              <a:cs typeface="Calibri"/>
            </a:endParaRPr>
          </a:p>
          <a:p>
            <a:pPr marL="12700" marR="5080">
              <a:lnSpc>
                <a:spcPct val="107000"/>
              </a:lnSpc>
              <a:spcBef>
                <a:spcPts val="100"/>
              </a:spcBef>
            </a:pPr>
            <a:r>
              <a:rPr lang="en-US" sz="2400" spc="-20" dirty="0">
                <a:latin typeface="Calibri"/>
                <a:cs typeface="Calibri"/>
              </a:rPr>
              <a:t>Requirements: </a:t>
            </a:r>
            <a:r>
              <a:rPr sz="2400" spc="-10" dirty="0">
                <a:latin typeface="Calibri"/>
                <a:cs typeface="Calibri"/>
              </a:rPr>
              <a:t>Delegates </a:t>
            </a:r>
            <a:r>
              <a:rPr sz="2400" dirty="0">
                <a:latin typeface="Calibri"/>
                <a:cs typeface="Calibri"/>
              </a:rPr>
              <a:t>must</a:t>
            </a:r>
            <a:r>
              <a:rPr sz="2400" spc="-20" dirty="0">
                <a:latin typeface="Calibri"/>
                <a:cs typeface="Calibri"/>
              </a:rPr>
              <a:t> </a:t>
            </a:r>
            <a:r>
              <a:rPr sz="2400" dirty="0">
                <a:latin typeface="Calibri"/>
                <a:cs typeface="Calibri"/>
              </a:rPr>
              <a:t>be</a:t>
            </a:r>
            <a:r>
              <a:rPr sz="2400" spc="-20" dirty="0">
                <a:latin typeface="Calibri"/>
                <a:cs typeface="Calibri"/>
              </a:rPr>
              <a:t> </a:t>
            </a:r>
            <a:r>
              <a:rPr lang="en-US" sz="2400" dirty="0">
                <a:latin typeface="Calibri"/>
                <a:cs typeface="Calibri"/>
              </a:rPr>
              <a:t>domiciled</a:t>
            </a:r>
            <a:r>
              <a:rPr sz="2400" spc="-15" dirty="0">
                <a:latin typeface="Calibri"/>
                <a:cs typeface="Calibri"/>
              </a:rPr>
              <a:t> </a:t>
            </a:r>
            <a:r>
              <a:rPr lang="en-US" sz="2400" dirty="0">
                <a:latin typeface="Calibri"/>
                <a:cs typeface="Calibri"/>
              </a:rPr>
              <a:t>on</a:t>
            </a:r>
            <a:r>
              <a:rPr sz="2400" spc="-20" dirty="0">
                <a:latin typeface="Calibri"/>
                <a:cs typeface="Calibri"/>
              </a:rPr>
              <a:t> </a:t>
            </a:r>
            <a:r>
              <a:rPr sz="2400" dirty="0">
                <a:latin typeface="Calibri"/>
                <a:cs typeface="Calibri"/>
              </a:rPr>
              <a:t>the</a:t>
            </a:r>
            <a:r>
              <a:rPr sz="2400" spc="-20" dirty="0">
                <a:latin typeface="Calibri"/>
                <a:cs typeface="Calibri"/>
              </a:rPr>
              <a:t> </a:t>
            </a:r>
            <a:r>
              <a:rPr lang="en-US" sz="2400" dirty="0">
                <a:latin typeface="Calibri"/>
                <a:cs typeface="Calibri"/>
              </a:rPr>
              <a:t>s</a:t>
            </a:r>
            <a:r>
              <a:rPr sz="2400" dirty="0">
                <a:latin typeface="Calibri"/>
                <a:cs typeface="Calibri"/>
              </a:rPr>
              <a:t>tate</a:t>
            </a:r>
            <a:r>
              <a:rPr sz="2400" spc="-20" dirty="0">
                <a:latin typeface="Calibri"/>
                <a:cs typeface="Calibri"/>
              </a:rPr>
              <a:t> </a:t>
            </a:r>
            <a:r>
              <a:rPr sz="2400" dirty="0">
                <a:latin typeface="Calibri"/>
                <a:cs typeface="Calibri"/>
              </a:rPr>
              <a:t>and</a:t>
            </a:r>
            <a:r>
              <a:rPr sz="2400" spc="-20" dirty="0">
                <a:latin typeface="Calibri"/>
                <a:cs typeface="Calibri"/>
              </a:rPr>
              <a:t> </a:t>
            </a:r>
            <a:r>
              <a:rPr sz="2400" dirty="0">
                <a:latin typeface="Calibri"/>
                <a:cs typeface="Calibri"/>
              </a:rPr>
              <a:t>county</a:t>
            </a:r>
            <a:r>
              <a:rPr sz="2400" spc="-15" dirty="0">
                <a:latin typeface="Calibri"/>
                <a:cs typeface="Calibri"/>
              </a:rPr>
              <a:t> </a:t>
            </a:r>
            <a:r>
              <a:rPr lang="en-US" sz="2400" spc="-15" dirty="0">
                <a:latin typeface="Calibri"/>
                <a:cs typeface="Calibri"/>
              </a:rPr>
              <a:t>in which </a:t>
            </a:r>
            <a:r>
              <a:rPr sz="2400" dirty="0">
                <a:latin typeface="Calibri"/>
                <a:cs typeface="Calibri"/>
              </a:rPr>
              <a:t>they</a:t>
            </a:r>
            <a:r>
              <a:rPr sz="2400" spc="-20" dirty="0">
                <a:latin typeface="Calibri"/>
                <a:cs typeface="Calibri"/>
              </a:rPr>
              <a:t> </a:t>
            </a:r>
            <a:r>
              <a:rPr sz="2400" dirty="0">
                <a:latin typeface="Calibri"/>
                <a:cs typeface="Calibri"/>
              </a:rPr>
              <a:t>serve</a:t>
            </a:r>
            <a:r>
              <a:rPr sz="2400" spc="-20" dirty="0">
                <a:latin typeface="Calibri"/>
                <a:cs typeface="Calibri"/>
              </a:rPr>
              <a:t> </a:t>
            </a:r>
            <a:r>
              <a:rPr sz="2400" dirty="0">
                <a:latin typeface="Calibri"/>
                <a:cs typeface="Calibri"/>
              </a:rPr>
              <a:t>in</a:t>
            </a:r>
            <a:r>
              <a:rPr sz="2400" spc="-20" dirty="0">
                <a:latin typeface="Calibri"/>
                <a:cs typeface="Calibri"/>
              </a:rPr>
              <a:t> </a:t>
            </a:r>
            <a:r>
              <a:rPr sz="2400" dirty="0">
                <a:latin typeface="Calibri"/>
                <a:cs typeface="Calibri"/>
              </a:rPr>
              <a:t>for</a:t>
            </a:r>
            <a:r>
              <a:rPr sz="2400" spc="-20" dirty="0">
                <a:latin typeface="Calibri"/>
                <a:cs typeface="Calibri"/>
              </a:rPr>
              <a:t> </a:t>
            </a:r>
            <a:r>
              <a:rPr sz="2400" dirty="0">
                <a:latin typeface="Calibri"/>
                <a:cs typeface="Calibri"/>
              </a:rPr>
              <a:t>3</a:t>
            </a:r>
            <a:r>
              <a:rPr sz="2400" spc="-15" dirty="0">
                <a:latin typeface="Calibri"/>
                <a:cs typeface="Calibri"/>
              </a:rPr>
              <a:t> </a:t>
            </a:r>
            <a:r>
              <a:rPr sz="2400" spc="-10" dirty="0">
                <a:latin typeface="Calibri"/>
                <a:cs typeface="Calibri"/>
              </a:rPr>
              <a:t>years. </a:t>
            </a:r>
            <a:r>
              <a:rPr sz="2400" dirty="0">
                <a:latin typeface="Calibri"/>
                <a:cs typeface="Calibri"/>
              </a:rPr>
              <a:t>Delegates</a:t>
            </a:r>
            <a:r>
              <a:rPr sz="2400" spc="-25" dirty="0">
                <a:latin typeface="Calibri"/>
                <a:cs typeface="Calibri"/>
              </a:rPr>
              <a:t> </a:t>
            </a:r>
            <a:r>
              <a:rPr sz="2400" dirty="0">
                <a:latin typeface="Calibri"/>
                <a:cs typeface="Calibri"/>
              </a:rPr>
              <a:t>shall</a:t>
            </a:r>
            <a:r>
              <a:rPr sz="2400" spc="-20" dirty="0">
                <a:latin typeface="Calibri"/>
                <a:cs typeface="Calibri"/>
              </a:rPr>
              <a:t> </a:t>
            </a:r>
            <a:r>
              <a:rPr sz="2400" dirty="0">
                <a:latin typeface="Calibri"/>
                <a:cs typeface="Calibri"/>
              </a:rPr>
              <a:t>serve</a:t>
            </a:r>
            <a:r>
              <a:rPr sz="2400" spc="-20" dirty="0">
                <a:latin typeface="Calibri"/>
                <a:cs typeface="Calibri"/>
              </a:rPr>
              <a:t> </a:t>
            </a:r>
            <a:r>
              <a:rPr sz="2400" dirty="0">
                <a:latin typeface="Calibri"/>
                <a:cs typeface="Calibri"/>
              </a:rPr>
              <a:t>a</a:t>
            </a:r>
            <a:r>
              <a:rPr sz="2400" spc="-20" dirty="0">
                <a:latin typeface="Calibri"/>
                <a:cs typeface="Calibri"/>
              </a:rPr>
              <a:t> </a:t>
            </a:r>
            <a:r>
              <a:rPr sz="2400" dirty="0">
                <a:latin typeface="Calibri"/>
                <a:cs typeface="Calibri"/>
              </a:rPr>
              <a:t>term</a:t>
            </a:r>
            <a:r>
              <a:rPr sz="2400" spc="-20" dirty="0">
                <a:latin typeface="Calibri"/>
                <a:cs typeface="Calibri"/>
              </a:rPr>
              <a:t> </a:t>
            </a:r>
            <a:r>
              <a:rPr sz="2400" dirty="0">
                <a:latin typeface="Calibri"/>
                <a:cs typeface="Calibri"/>
              </a:rPr>
              <a:t>of</a:t>
            </a:r>
            <a:r>
              <a:rPr sz="2400" spc="-25" dirty="0">
                <a:latin typeface="Calibri"/>
                <a:cs typeface="Calibri"/>
              </a:rPr>
              <a:t> </a:t>
            </a:r>
            <a:r>
              <a:rPr sz="2400" dirty="0">
                <a:latin typeface="Calibri"/>
                <a:cs typeface="Calibri"/>
              </a:rPr>
              <a:t>2</a:t>
            </a:r>
            <a:r>
              <a:rPr sz="2400" spc="-20" dirty="0">
                <a:latin typeface="Calibri"/>
                <a:cs typeface="Calibri"/>
              </a:rPr>
              <a:t> </a:t>
            </a:r>
            <a:r>
              <a:rPr sz="2400" dirty="0">
                <a:latin typeface="Calibri"/>
                <a:cs typeface="Calibri"/>
              </a:rPr>
              <a:t>years</a:t>
            </a:r>
            <a:r>
              <a:rPr sz="2400" spc="-20" dirty="0">
                <a:latin typeface="Calibri"/>
                <a:cs typeface="Calibri"/>
              </a:rPr>
              <a:t> </a:t>
            </a:r>
            <a:r>
              <a:rPr sz="2400" dirty="0">
                <a:latin typeface="Calibri"/>
                <a:cs typeface="Calibri"/>
              </a:rPr>
              <a:t>or</a:t>
            </a:r>
            <a:r>
              <a:rPr sz="2400" spc="-20" dirty="0">
                <a:latin typeface="Calibri"/>
                <a:cs typeface="Calibri"/>
              </a:rPr>
              <a:t> </a:t>
            </a:r>
            <a:r>
              <a:rPr sz="2400" dirty="0">
                <a:latin typeface="Calibri"/>
                <a:cs typeface="Calibri"/>
              </a:rPr>
              <a:t>until</a:t>
            </a:r>
            <a:r>
              <a:rPr sz="2400" spc="-20" dirty="0">
                <a:latin typeface="Calibri"/>
                <a:cs typeface="Calibri"/>
              </a:rPr>
              <a:t> </a:t>
            </a:r>
            <a:r>
              <a:rPr sz="2400" dirty="0">
                <a:latin typeface="Calibri"/>
                <a:cs typeface="Calibri"/>
              </a:rPr>
              <a:t>the</a:t>
            </a:r>
            <a:r>
              <a:rPr sz="2400" spc="-25" dirty="0">
                <a:latin typeface="Calibri"/>
                <a:cs typeface="Calibri"/>
              </a:rPr>
              <a:t> </a:t>
            </a:r>
            <a:r>
              <a:rPr sz="2400" dirty="0">
                <a:latin typeface="Calibri"/>
                <a:cs typeface="Calibri"/>
              </a:rPr>
              <a:t>state</a:t>
            </a:r>
            <a:r>
              <a:rPr sz="2400" spc="-20" dirty="0">
                <a:latin typeface="Calibri"/>
                <a:cs typeface="Calibri"/>
              </a:rPr>
              <a:t> </a:t>
            </a:r>
            <a:r>
              <a:rPr sz="2400" dirty="0">
                <a:latin typeface="Calibri"/>
                <a:cs typeface="Calibri"/>
              </a:rPr>
              <a:t>constitution</a:t>
            </a:r>
            <a:r>
              <a:rPr sz="2400" spc="-20" dirty="0">
                <a:latin typeface="Calibri"/>
                <a:cs typeface="Calibri"/>
              </a:rPr>
              <a:t> </a:t>
            </a:r>
            <a:r>
              <a:rPr sz="2400" dirty="0">
                <a:latin typeface="Calibri"/>
                <a:cs typeface="Calibri"/>
              </a:rPr>
              <a:t>is</a:t>
            </a:r>
            <a:r>
              <a:rPr sz="2400" spc="-20" dirty="0">
                <a:latin typeface="Calibri"/>
                <a:cs typeface="Calibri"/>
              </a:rPr>
              <a:t> </a:t>
            </a:r>
            <a:r>
              <a:rPr sz="2400" dirty="0">
                <a:latin typeface="Calibri"/>
                <a:cs typeface="Calibri"/>
              </a:rPr>
              <a:t>ratified</a:t>
            </a:r>
            <a:r>
              <a:rPr sz="2400" spc="-20" dirty="0">
                <a:latin typeface="Calibri"/>
                <a:cs typeface="Calibri"/>
              </a:rPr>
              <a:t> </a:t>
            </a:r>
            <a:r>
              <a:rPr sz="2400" dirty="0">
                <a:latin typeface="Calibri"/>
                <a:cs typeface="Calibri"/>
              </a:rPr>
              <a:t>by</a:t>
            </a:r>
            <a:r>
              <a:rPr sz="2400" spc="-20" dirty="0">
                <a:latin typeface="Calibri"/>
                <a:cs typeface="Calibri"/>
              </a:rPr>
              <a:t> </a:t>
            </a:r>
            <a:r>
              <a:rPr sz="2400" spc="-25" dirty="0">
                <a:latin typeface="Calibri"/>
                <a:cs typeface="Calibri"/>
              </a:rPr>
              <a:t>the </a:t>
            </a:r>
            <a:r>
              <a:rPr sz="2400" spc="-10" dirty="0">
                <a:latin typeface="Calibri"/>
                <a:cs typeface="Calibri"/>
              </a:rPr>
              <a:t>People.</a:t>
            </a:r>
            <a:endParaRPr sz="2400" dirty="0">
              <a:latin typeface="Calibri"/>
              <a:cs typeface="Calibri"/>
            </a:endParaRPr>
          </a:p>
          <a:p>
            <a:pPr marL="12700" marR="44450">
              <a:lnSpc>
                <a:spcPct val="107000"/>
              </a:lnSpc>
              <a:spcBef>
                <a:spcPts val="850"/>
              </a:spcBef>
            </a:pPr>
            <a:r>
              <a:rPr sz="2000" b="1" dirty="0">
                <a:latin typeface="Calibri"/>
                <a:cs typeface="Calibri"/>
              </a:rPr>
              <a:t>NOTE:</a:t>
            </a:r>
            <a:r>
              <a:rPr sz="2000" b="1" spc="-25" dirty="0">
                <a:latin typeface="Calibri"/>
                <a:cs typeface="Calibri"/>
              </a:rPr>
              <a:t> </a:t>
            </a:r>
            <a:r>
              <a:rPr sz="1400" b="1" dirty="0">
                <a:latin typeface="Calibri"/>
                <a:cs typeface="Calibri"/>
              </a:rPr>
              <a:t>The</a:t>
            </a:r>
            <a:r>
              <a:rPr sz="1400" b="1" spc="-20" dirty="0">
                <a:latin typeface="Calibri"/>
                <a:cs typeface="Calibri"/>
              </a:rPr>
              <a:t> </a:t>
            </a:r>
            <a:r>
              <a:rPr sz="1400" b="1" dirty="0">
                <a:latin typeface="Calibri"/>
                <a:cs typeface="Calibri"/>
              </a:rPr>
              <a:t>Northwest</a:t>
            </a:r>
            <a:r>
              <a:rPr sz="1400" b="1" spc="-25" dirty="0">
                <a:latin typeface="Calibri"/>
                <a:cs typeface="Calibri"/>
              </a:rPr>
              <a:t> </a:t>
            </a:r>
            <a:r>
              <a:rPr sz="1400" b="1" dirty="0">
                <a:latin typeface="Calibri"/>
                <a:cs typeface="Calibri"/>
              </a:rPr>
              <a:t>Ordinance</a:t>
            </a:r>
            <a:r>
              <a:rPr sz="1400" b="1" spc="-20" dirty="0">
                <a:latin typeface="Calibri"/>
                <a:cs typeface="Calibri"/>
              </a:rPr>
              <a:t> </a:t>
            </a:r>
            <a:r>
              <a:rPr sz="1400" b="1" dirty="0">
                <a:latin typeface="Calibri"/>
                <a:cs typeface="Calibri"/>
              </a:rPr>
              <a:t>calls</a:t>
            </a:r>
            <a:r>
              <a:rPr sz="1400" b="1" spc="-25" dirty="0">
                <a:latin typeface="Calibri"/>
                <a:cs typeface="Calibri"/>
              </a:rPr>
              <a:t> </a:t>
            </a:r>
            <a:r>
              <a:rPr sz="1400" b="1" dirty="0">
                <a:latin typeface="Calibri"/>
                <a:cs typeface="Calibri"/>
              </a:rPr>
              <a:t>for</a:t>
            </a:r>
            <a:r>
              <a:rPr sz="1400" b="1" spc="-20" dirty="0">
                <a:latin typeface="Calibri"/>
                <a:cs typeface="Calibri"/>
              </a:rPr>
              <a:t> </a:t>
            </a:r>
            <a:r>
              <a:rPr sz="1400" b="1" dirty="0">
                <a:latin typeface="Calibri"/>
                <a:cs typeface="Calibri"/>
              </a:rPr>
              <a:t>one</a:t>
            </a:r>
            <a:r>
              <a:rPr lang="en-US" sz="1400" b="1" dirty="0">
                <a:latin typeface="Calibri"/>
                <a:cs typeface="Calibri"/>
              </a:rPr>
              <a:t> delegate</a:t>
            </a:r>
            <a:r>
              <a:rPr sz="1400" b="1" spc="-20" dirty="0">
                <a:latin typeface="Calibri"/>
                <a:cs typeface="Calibri"/>
              </a:rPr>
              <a:t> </a:t>
            </a:r>
            <a:r>
              <a:rPr lang="en-US" sz="1400" b="1" spc="-20" dirty="0">
                <a:latin typeface="Calibri"/>
                <a:cs typeface="Calibri"/>
              </a:rPr>
              <a:t>(</a:t>
            </a:r>
            <a:r>
              <a:rPr sz="1400" b="1" i="1" dirty="0">
                <a:latin typeface="Calibri"/>
                <a:cs typeface="Calibri"/>
              </a:rPr>
              <a:t>Representative</a:t>
            </a:r>
            <a:r>
              <a:rPr lang="en-US" sz="1400" b="1" dirty="0">
                <a:latin typeface="Calibri"/>
                <a:cs typeface="Calibri"/>
              </a:rPr>
              <a:t>)</a:t>
            </a:r>
            <a:r>
              <a:rPr sz="1400" b="1" spc="-25" dirty="0">
                <a:latin typeface="Calibri"/>
                <a:cs typeface="Calibri"/>
              </a:rPr>
              <a:t> </a:t>
            </a:r>
            <a:r>
              <a:rPr sz="1400" b="1" dirty="0">
                <a:latin typeface="Calibri"/>
                <a:cs typeface="Calibri"/>
              </a:rPr>
              <a:t>for</a:t>
            </a:r>
            <a:r>
              <a:rPr sz="1400" b="1" spc="-20" dirty="0">
                <a:latin typeface="Calibri"/>
                <a:cs typeface="Calibri"/>
              </a:rPr>
              <a:t> </a:t>
            </a:r>
            <a:r>
              <a:rPr sz="1400" b="1" dirty="0">
                <a:latin typeface="Calibri"/>
                <a:cs typeface="Calibri"/>
              </a:rPr>
              <a:t>each</a:t>
            </a:r>
            <a:r>
              <a:rPr sz="1400" b="1" spc="-25" dirty="0">
                <a:latin typeface="Calibri"/>
                <a:cs typeface="Calibri"/>
              </a:rPr>
              <a:t> </a:t>
            </a:r>
            <a:r>
              <a:rPr sz="1400" b="1" dirty="0">
                <a:latin typeface="Calibri"/>
                <a:cs typeface="Calibri"/>
              </a:rPr>
              <a:t>500</a:t>
            </a:r>
            <a:r>
              <a:rPr sz="1400" b="1" spc="-20" dirty="0">
                <a:latin typeface="Calibri"/>
                <a:cs typeface="Calibri"/>
              </a:rPr>
              <a:t> </a:t>
            </a:r>
            <a:r>
              <a:rPr sz="1400" b="1" dirty="0">
                <a:latin typeface="Calibri"/>
                <a:cs typeface="Calibri"/>
              </a:rPr>
              <a:t>lawful</a:t>
            </a:r>
            <a:r>
              <a:rPr sz="1400" b="1" spc="-20" dirty="0">
                <a:latin typeface="Calibri"/>
                <a:cs typeface="Calibri"/>
              </a:rPr>
              <a:t> </a:t>
            </a:r>
            <a:r>
              <a:rPr sz="1400" b="1" dirty="0">
                <a:latin typeface="Calibri"/>
                <a:cs typeface="Calibri"/>
              </a:rPr>
              <a:t>voters.</a:t>
            </a:r>
            <a:r>
              <a:rPr sz="1400" b="1" spc="-25" dirty="0">
                <a:latin typeface="Calibri"/>
                <a:cs typeface="Calibri"/>
              </a:rPr>
              <a:t> </a:t>
            </a:r>
            <a:r>
              <a:rPr sz="1400" b="1" dirty="0">
                <a:latin typeface="Calibri"/>
                <a:cs typeface="Calibri"/>
              </a:rPr>
              <a:t>This</a:t>
            </a:r>
            <a:r>
              <a:rPr sz="1400" b="1" spc="-20" dirty="0">
                <a:latin typeface="Calibri"/>
                <a:cs typeface="Calibri"/>
              </a:rPr>
              <a:t> </a:t>
            </a:r>
            <a:r>
              <a:rPr sz="1400" b="1" dirty="0">
                <a:latin typeface="Calibri"/>
                <a:cs typeface="Calibri"/>
              </a:rPr>
              <a:t>was</a:t>
            </a:r>
            <a:r>
              <a:rPr sz="1400" b="1" spc="-25" dirty="0">
                <a:latin typeface="Calibri"/>
                <a:cs typeface="Calibri"/>
              </a:rPr>
              <a:t> </a:t>
            </a:r>
            <a:r>
              <a:rPr sz="1400" b="1" dirty="0">
                <a:latin typeface="Calibri"/>
                <a:cs typeface="Calibri"/>
              </a:rPr>
              <a:t>at</a:t>
            </a:r>
            <a:r>
              <a:rPr sz="1400" b="1" spc="-20" dirty="0">
                <a:latin typeface="Calibri"/>
                <a:cs typeface="Calibri"/>
              </a:rPr>
              <a:t> </a:t>
            </a:r>
            <a:r>
              <a:rPr sz="1400" b="1" dirty="0">
                <a:latin typeface="Calibri"/>
                <a:cs typeface="Calibri"/>
              </a:rPr>
              <a:t>a</a:t>
            </a:r>
            <a:r>
              <a:rPr sz="1400" b="1" spc="-20" dirty="0">
                <a:latin typeface="Calibri"/>
                <a:cs typeface="Calibri"/>
              </a:rPr>
              <a:t> time </a:t>
            </a:r>
            <a:r>
              <a:rPr sz="1400" b="1" dirty="0">
                <a:latin typeface="Calibri"/>
                <a:cs typeface="Calibri"/>
              </a:rPr>
              <a:t>when</a:t>
            </a:r>
            <a:r>
              <a:rPr sz="1400" b="1" spc="-25" dirty="0">
                <a:latin typeface="Calibri"/>
                <a:cs typeface="Calibri"/>
              </a:rPr>
              <a:t> </a:t>
            </a:r>
            <a:r>
              <a:rPr sz="1400" b="1" dirty="0">
                <a:latin typeface="Calibri"/>
                <a:cs typeface="Calibri"/>
              </a:rPr>
              <a:t>there</a:t>
            </a:r>
            <a:r>
              <a:rPr sz="1400" b="1" spc="-25" dirty="0">
                <a:latin typeface="Calibri"/>
                <a:cs typeface="Calibri"/>
              </a:rPr>
              <a:t> </a:t>
            </a:r>
            <a:r>
              <a:rPr sz="1400" b="1" dirty="0">
                <a:latin typeface="Calibri"/>
                <a:cs typeface="Calibri"/>
              </a:rPr>
              <a:t>were</a:t>
            </a:r>
            <a:r>
              <a:rPr sz="1400" b="1" spc="-25" dirty="0">
                <a:latin typeface="Calibri"/>
                <a:cs typeface="Calibri"/>
              </a:rPr>
              <a:t> </a:t>
            </a:r>
            <a:r>
              <a:rPr sz="1400" b="1" dirty="0">
                <a:latin typeface="Calibri"/>
                <a:cs typeface="Calibri"/>
              </a:rPr>
              <a:t>very</a:t>
            </a:r>
            <a:r>
              <a:rPr sz="1400" b="1" spc="-25" dirty="0">
                <a:latin typeface="Calibri"/>
                <a:cs typeface="Calibri"/>
              </a:rPr>
              <a:t> </a:t>
            </a:r>
            <a:r>
              <a:rPr sz="1400" b="1" dirty="0">
                <a:latin typeface="Calibri"/>
                <a:cs typeface="Calibri"/>
              </a:rPr>
              <a:t>few</a:t>
            </a:r>
            <a:r>
              <a:rPr sz="1400" b="1" spc="-25" dirty="0">
                <a:latin typeface="Calibri"/>
                <a:cs typeface="Calibri"/>
              </a:rPr>
              <a:t> </a:t>
            </a:r>
            <a:r>
              <a:rPr sz="1400" b="1" dirty="0">
                <a:latin typeface="Calibri"/>
                <a:cs typeface="Calibri"/>
              </a:rPr>
              <a:t>counties</a:t>
            </a:r>
            <a:r>
              <a:rPr sz="1400" b="1" spc="-20" dirty="0">
                <a:latin typeface="Calibri"/>
                <a:cs typeface="Calibri"/>
              </a:rPr>
              <a:t> </a:t>
            </a:r>
            <a:r>
              <a:rPr sz="1400" b="1" dirty="0">
                <a:latin typeface="Calibri"/>
                <a:cs typeface="Calibri"/>
              </a:rPr>
              <a:t>in</a:t>
            </a:r>
            <a:r>
              <a:rPr sz="1400" b="1" spc="-25" dirty="0">
                <a:latin typeface="Calibri"/>
                <a:cs typeface="Calibri"/>
              </a:rPr>
              <a:t> </a:t>
            </a:r>
            <a:r>
              <a:rPr sz="1400" b="1" dirty="0">
                <a:latin typeface="Calibri"/>
                <a:cs typeface="Calibri"/>
              </a:rPr>
              <a:t>a</a:t>
            </a:r>
            <a:r>
              <a:rPr sz="1400" b="1" spc="-25" dirty="0">
                <a:latin typeface="Calibri"/>
                <a:cs typeface="Calibri"/>
              </a:rPr>
              <a:t> </a:t>
            </a:r>
            <a:r>
              <a:rPr sz="1400" b="1" dirty="0">
                <a:latin typeface="Calibri"/>
                <a:cs typeface="Calibri"/>
              </a:rPr>
              <a:t>territory.</a:t>
            </a:r>
            <a:r>
              <a:rPr sz="1400" b="1" spc="-25" dirty="0">
                <a:latin typeface="Calibri"/>
                <a:cs typeface="Calibri"/>
              </a:rPr>
              <a:t> </a:t>
            </a:r>
            <a:r>
              <a:rPr sz="1400" b="1" dirty="0">
                <a:latin typeface="Calibri"/>
                <a:cs typeface="Calibri"/>
              </a:rPr>
              <a:t>Today</a:t>
            </a:r>
            <a:r>
              <a:rPr sz="1400" b="1" spc="-25" dirty="0">
                <a:latin typeface="Calibri"/>
                <a:cs typeface="Calibri"/>
              </a:rPr>
              <a:t> </a:t>
            </a:r>
            <a:r>
              <a:rPr sz="1400" b="1" dirty="0">
                <a:latin typeface="Calibri"/>
                <a:cs typeface="Calibri"/>
              </a:rPr>
              <a:t>we</a:t>
            </a:r>
            <a:r>
              <a:rPr sz="1400" b="1" spc="-25" dirty="0">
                <a:latin typeface="Calibri"/>
                <a:cs typeface="Calibri"/>
              </a:rPr>
              <a:t> </a:t>
            </a:r>
            <a:r>
              <a:rPr sz="1400" b="1" dirty="0">
                <a:latin typeface="Calibri"/>
                <a:cs typeface="Calibri"/>
              </a:rPr>
              <a:t>have</a:t>
            </a:r>
            <a:r>
              <a:rPr sz="1400" b="1" spc="-20" dirty="0">
                <a:latin typeface="Calibri"/>
                <a:cs typeface="Calibri"/>
              </a:rPr>
              <a:t> </a:t>
            </a:r>
            <a:r>
              <a:rPr sz="1400" b="1" dirty="0">
                <a:latin typeface="Calibri"/>
                <a:cs typeface="Calibri"/>
              </a:rPr>
              <a:t>numerous</a:t>
            </a:r>
            <a:r>
              <a:rPr sz="1400" b="1" spc="-25" dirty="0">
                <a:latin typeface="Calibri"/>
                <a:cs typeface="Calibri"/>
              </a:rPr>
              <a:t> </a:t>
            </a:r>
            <a:r>
              <a:rPr sz="1400" b="1" dirty="0">
                <a:latin typeface="Calibri"/>
                <a:cs typeface="Calibri"/>
              </a:rPr>
              <a:t>populated</a:t>
            </a:r>
            <a:r>
              <a:rPr sz="1400" b="1" spc="-25" dirty="0">
                <a:latin typeface="Calibri"/>
                <a:cs typeface="Calibri"/>
              </a:rPr>
              <a:t> </a:t>
            </a:r>
            <a:r>
              <a:rPr sz="1400" b="1" dirty="0">
                <a:latin typeface="Calibri"/>
                <a:cs typeface="Calibri"/>
              </a:rPr>
              <a:t>counties</a:t>
            </a:r>
            <a:r>
              <a:rPr sz="1400" b="1" spc="-25" dirty="0">
                <a:latin typeface="Calibri"/>
                <a:cs typeface="Calibri"/>
              </a:rPr>
              <a:t> </a:t>
            </a:r>
            <a:r>
              <a:rPr sz="1400" b="1" dirty="0">
                <a:latin typeface="Calibri"/>
                <a:cs typeface="Calibri"/>
              </a:rPr>
              <a:t>in</a:t>
            </a:r>
            <a:r>
              <a:rPr sz="1400" b="1" spc="-25" dirty="0">
                <a:latin typeface="Calibri"/>
                <a:cs typeface="Calibri"/>
              </a:rPr>
              <a:t> </a:t>
            </a:r>
            <a:r>
              <a:rPr sz="1400" b="1" dirty="0">
                <a:latin typeface="Calibri"/>
                <a:cs typeface="Calibri"/>
              </a:rPr>
              <a:t>each</a:t>
            </a:r>
            <a:r>
              <a:rPr sz="1400" b="1" spc="-20" dirty="0">
                <a:latin typeface="Calibri"/>
                <a:cs typeface="Calibri"/>
              </a:rPr>
              <a:t> </a:t>
            </a:r>
            <a:r>
              <a:rPr sz="1400" b="1" spc="-10" dirty="0">
                <a:latin typeface="Calibri"/>
                <a:cs typeface="Calibri"/>
              </a:rPr>
              <a:t>state. </a:t>
            </a:r>
            <a:r>
              <a:rPr sz="1400" b="1" dirty="0">
                <a:latin typeface="Calibri"/>
                <a:cs typeface="Calibri"/>
              </a:rPr>
              <a:t>T</a:t>
            </a:r>
            <a:r>
              <a:rPr sz="1400" b="1" i="1" dirty="0">
                <a:latin typeface="Calibri"/>
                <a:cs typeface="Calibri"/>
              </a:rPr>
              <a:t>herefore</a:t>
            </a:r>
            <a:r>
              <a:rPr sz="1400" b="1" i="1" spc="-20" dirty="0">
                <a:latin typeface="Calibri"/>
                <a:cs typeface="Calibri"/>
              </a:rPr>
              <a:t> </a:t>
            </a:r>
            <a:r>
              <a:rPr sz="1400" b="1" i="1" dirty="0">
                <a:latin typeface="Calibri"/>
                <a:cs typeface="Calibri"/>
              </a:rPr>
              <a:t>we</a:t>
            </a:r>
            <a:r>
              <a:rPr sz="1400" b="1" i="1" spc="-20" dirty="0">
                <a:latin typeface="Calibri"/>
                <a:cs typeface="Calibri"/>
              </a:rPr>
              <a:t> </a:t>
            </a:r>
            <a:r>
              <a:rPr sz="1400" b="1" i="1" dirty="0">
                <a:latin typeface="Calibri"/>
                <a:cs typeface="Calibri"/>
              </a:rPr>
              <a:t>recommend</a:t>
            </a:r>
            <a:r>
              <a:rPr sz="1400" b="1" i="1" spc="-20" dirty="0">
                <a:latin typeface="Calibri"/>
                <a:cs typeface="Calibri"/>
              </a:rPr>
              <a:t> </a:t>
            </a:r>
            <a:r>
              <a:rPr sz="1400" b="1" i="1" dirty="0">
                <a:latin typeface="Calibri"/>
                <a:cs typeface="Calibri"/>
              </a:rPr>
              <a:t>only</a:t>
            </a:r>
            <a:r>
              <a:rPr sz="1400" b="1" i="1" spc="-20" dirty="0">
                <a:latin typeface="Calibri"/>
                <a:cs typeface="Calibri"/>
              </a:rPr>
              <a:t> </a:t>
            </a:r>
            <a:r>
              <a:rPr sz="1400" b="1" i="1" dirty="0">
                <a:latin typeface="Calibri"/>
                <a:cs typeface="Calibri"/>
              </a:rPr>
              <a:t>two</a:t>
            </a:r>
            <a:r>
              <a:rPr sz="1400" b="1" i="1" spc="-20" dirty="0">
                <a:latin typeface="Calibri"/>
                <a:cs typeface="Calibri"/>
              </a:rPr>
              <a:t> </a:t>
            </a:r>
            <a:r>
              <a:rPr sz="1400" b="1" i="1" dirty="0">
                <a:latin typeface="Calibri"/>
                <a:cs typeface="Calibri"/>
              </a:rPr>
              <a:t>delegates</a:t>
            </a:r>
            <a:r>
              <a:rPr sz="1400" b="1" i="1" spc="-20" dirty="0">
                <a:latin typeface="Calibri"/>
                <a:cs typeface="Calibri"/>
              </a:rPr>
              <a:t> </a:t>
            </a:r>
            <a:r>
              <a:rPr sz="1400" b="1" i="1" dirty="0">
                <a:latin typeface="Calibri"/>
                <a:cs typeface="Calibri"/>
              </a:rPr>
              <a:t>be</a:t>
            </a:r>
            <a:r>
              <a:rPr sz="1400" b="1" i="1" spc="-20" dirty="0">
                <a:latin typeface="Calibri"/>
                <a:cs typeface="Calibri"/>
              </a:rPr>
              <a:t> </a:t>
            </a:r>
            <a:r>
              <a:rPr sz="1400" b="1" i="1" dirty="0">
                <a:latin typeface="Calibri"/>
                <a:cs typeface="Calibri"/>
              </a:rPr>
              <a:t>elected</a:t>
            </a:r>
            <a:r>
              <a:rPr sz="1400" b="1" i="1" spc="-20" dirty="0">
                <a:latin typeface="Calibri"/>
                <a:cs typeface="Calibri"/>
              </a:rPr>
              <a:t> </a:t>
            </a:r>
            <a:r>
              <a:rPr sz="1400" b="1" i="1" dirty="0">
                <a:latin typeface="Calibri"/>
                <a:cs typeface="Calibri"/>
              </a:rPr>
              <a:t>by</a:t>
            </a:r>
            <a:r>
              <a:rPr sz="1400" b="1" i="1" spc="-20" dirty="0">
                <a:latin typeface="Calibri"/>
                <a:cs typeface="Calibri"/>
              </a:rPr>
              <a:t> </a:t>
            </a:r>
            <a:r>
              <a:rPr sz="1400" b="1" i="1" dirty="0">
                <a:latin typeface="Calibri"/>
                <a:cs typeface="Calibri"/>
              </a:rPr>
              <a:t>each</a:t>
            </a:r>
            <a:r>
              <a:rPr sz="1400" b="1" i="1" spc="-20" dirty="0">
                <a:latin typeface="Calibri"/>
                <a:cs typeface="Calibri"/>
              </a:rPr>
              <a:t> </a:t>
            </a:r>
            <a:r>
              <a:rPr sz="1400" b="1" i="1" dirty="0">
                <a:latin typeface="Calibri"/>
                <a:cs typeface="Calibri"/>
              </a:rPr>
              <a:t>county</a:t>
            </a:r>
            <a:r>
              <a:rPr sz="1400" b="1" i="1" spc="-20" dirty="0">
                <a:latin typeface="Calibri"/>
                <a:cs typeface="Calibri"/>
              </a:rPr>
              <a:t> </a:t>
            </a:r>
            <a:r>
              <a:rPr sz="1400" b="1" i="1" dirty="0">
                <a:latin typeface="Calibri"/>
                <a:cs typeface="Calibri"/>
              </a:rPr>
              <a:t>to</a:t>
            </a:r>
            <a:r>
              <a:rPr sz="1400" b="1" i="1" spc="-20" dirty="0">
                <a:latin typeface="Calibri"/>
                <a:cs typeface="Calibri"/>
              </a:rPr>
              <a:t> </a:t>
            </a:r>
            <a:r>
              <a:rPr sz="1400" b="1" i="1" dirty="0">
                <a:latin typeface="Calibri"/>
                <a:cs typeface="Calibri"/>
              </a:rPr>
              <a:t>serve</a:t>
            </a:r>
            <a:r>
              <a:rPr sz="1400" b="1" i="1" spc="-20" dirty="0">
                <a:latin typeface="Calibri"/>
                <a:cs typeface="Calibri"/>
              </a:rPr>
              <a:t> </a:t>
            </a:r>
            <a:r>
              <a:rPr sz="1400" b="1" i="1" dirty="0">
                <a:latin typeface="Calibri"/>
                <a:cs typeface="Calibri"/>
              </a:rPr>
              <a:t>at</a:t>
            </a:r>
            <a:r>
              <a:rPr sz="1400" b="1" i="1" spc="-20" dirty="0">
                <a:latin typeface="Calibri"/>
                <a:cs typeface="Calibri"/>
              </a:rPr>
              <a:t> </a:t>
            </a:r>
            <a:r>
              <a:rPr sz="1400" b="1" i="1" dirty="0">
                <a:latin typeface="Calibri"/>
                <a:cs typeface="Calibri"/>
              </a:rPr>
              <a:t>the</a:t>
            </a:r>
            <a:r>
              <a:rPr sz="1400" b="1" i="1" spc="-20" dirty="0">
                <a:latin typeface="Calibri"/>
                <a:cs typeface="Calibri"/>
              </a:rPr>
              <a:t> </a:t>
            </a:r>
            <a:r>
              <a:rPr sz="1400" b="1" i="1" spc="-10" dirty="0">
                <a:latin typeface="Calibri"/>
                <a:cs typeface="Calibri"/>
              </a:rPr>
              <a:t>Constitutional </a:t>
            </a:r>
            <a:r>
              <a:rPr sz="1400" b="1" i="1" dirty="0">
                <a:latin typeface="Calibri"/>
                <a:cs typeface="Calibri"/>
              </a:rPr>
              <a:t>Convention</a:t>
            </a:r>
            <a:r>
              <a:rPr sz="1400" b="1" i="1" spc="-35" dirty="0">
                <a:latin typeface="Calibri"/>
                <a:cs typeface="Calibri"/>
              </a:rPr>
              <a:t> </a:t>
            </a:r>
            <a:r>
              <a:rPr sz="1400" b="1" i="1" dirty="0">
                <a:latin typeface="Calibri"/>
                <a:cs typeface="Calibri"/>
              </a:rPr>
              <a:t>in</a:t>
            </a:r>
            <a:r>
              <a:rPr sz="1400" b="1" i="1" spc="-30" dirty="0">
                <a:latin typeface="Calibri"/>
                <a:cs typeface="Calibri"/>
              </a:rPr>
              <a:t> </a:t>
            </a:r>
            <a:r>
              <a:rPr sz="1400" b="1" i="1" dirty="0">
                <a:latin typeface="Calibri"/>
                <a:cs typeface="Calibri"/>
              </a:rPr>
              <a:t>each</a:t>
            </a:r>
            <a:r>
              <a:rPr sz="1400" b="1" i="1" spc="-30" dirty="0">
                <a:latin typeface="Calibri"/>
                <a:cs typeface="Calibri"/>
              </a:rPr>
              <a:t> </a:t>
            </a:r>
            <a:r>
              <a:rPr sz="1400" b="1" i="1" dirty="0">
                <a:latin typeface="Calibri"/>
                <a:cs typeface="Calibri"/>
              </a:rPr>
              <a:t>state.</a:t>
            </a:r>
            <a:r>
              <a:rPr sz="1400" b="1" i="1" spc="-30" dirty="0">
                <a:latin typeface="Calibri"/>
                <a:cs typeface="Calibri"/>
              </a:rPr>
              <a:t> </a:t>
            </a:r>
            <a:r>
              <a:rPr sz="1400" b="1" i="1" dirty="0">
                <a:latin typeface="Calibri"/>
                <a:cs typeface="Calibri"/>
              </a:rPr>
              <a:t>Once</a:t>
            </a:r>
            <a:r>
              <a:rPr sz="1400" b="1" i="1" spc="-30" dirty="0">
                <a:latin typeface="Calibri"/>
                <a:cs typeface="Calibri"/>
              </a:rPr>
              <a:t> </a:t>
            </a:r>
            <a:r>
              <a:rPr sz="1400" b="1" i="1" dirty="0">
                <a:latin typeface="Calibri"/>
                <a:cs typeface="Calibri"/>
              </a:rPr>
              <a:t>the</a:t>
            </a:r>
            <a:r>
              <a:rPr sz="1400" b="1" i="1" spc="-30" dirty="0">
                <a:latin typeface="Calibri"/>
                <a:cs typeface="Calibri"/>
              </a:rPr>
              <a:t> </a:t>
            </a:r>
            <a:r>
              <a:rPr sz="1400" b="1" i="1" dirty="0">
                <a:latin typeface="Calibri"/>
                <a:cs typeface="Calibri"/>
              </a:rPr>
              <a:t>delegates</a:t>
            </a:r>
            <a:r>
              <a:rPr sz="1400" b="1" i="1" spc="-30" dirty="0">
                <a:latin typeface="Calibri"/>
                <a:cs typeface="Calibri"/>
              </a:rPr>
              <a:t> </a:t>
            </a:r>
            <a:r>
              <a:rPr sz="1400" b="1" i="1" dirty="0">
                <a:latin typeface="Calibri"/>
                <a:cs typeface="Calibri"/>
              </a:rPr>
              <a:t>at</a:t>
            </a:r>
            <a:r>
              <a:rPr sz="1400" b="1" i="1" spc="-30" dirty="0">
                <a:latin typeface="Calibri"/>
                <a:cs typeface="Calibri"/>
              </a:rPr>
              <a:t> </a:t>
            </a:r>
            <a:r>
              <a:rPr sz="1400" b="1" i="1" dirty="0">
                <a:latin typeface="Calibri"/>
                <a:cs typeface="Calibri"/>
              </a:rPr>
              <a:t>the</a:t>
            </a:r>
            <a:r>
              <a:rPr sz="1400" b="1" i="1" spc="-30" dirty="0">
                <a:latin typeface="Calibri"/>
                <a:cs typeface="Calibri"/>
              </a:rPr>
              <a:t> </a:t>
            </a:r>
            <a:r>
              <a:rPr sz="1400" b="1" i="1" dirty="0">
                <a:latin typeface="Calibri"/>
                <a:cs typeface="Calibri"/>
              </a:rPr>
              <a:t>Constitutional</a:t>
            </a:r>
            <a:r>
              <a:rPr sz="1400" b="1" i="1" spc="-30" dirty="0">
                <a:latin typeface="Calibri"/>
                <a:cs typeface="Calibri"/>
              </a:rPr>
              <a:t> </a:t>
            </a:r>
            <a:r>
              <a:rPr sz="1400" b="1" i="1" dirty="0">
                <a:latin typeface="Calibri"/>
                <a:cs typeface="Calibri"/>
              </a:rPr>
              <a:t>Convention</a:t>
            </a:r>
            <a:r>
              <a:rPr sz="1400" b="1" i="1" spc="-30" dirty="0">
                <a:latin typeface="Calibri"/>
                <a:cs typeface="Calibri"/>
              </a:rPr>
              <a:t> </a:t>
            </a:r>
            <a:r>
              <a:rPr sz="1400" b="1" i="1" dirty="0">
                <a:latin typeface="Calibri"/>
                <a:cs typeface="Calibri"/>
              </a:rPr>
              <a:t>establish</a:t>
            </a:r>
            <a:r>
              <a:rPr sz="1400" b="1" i="1" spc="-30" dirty="0">
                <a:latin typeface="Calibri"/>
                <a:cs typeface="Calibri"/>
              </a:rPr>
              <a:t> </a:t>
            </a:r>
            <a:r>
              <a:rPr sz="1400" b="1" i="1" dirty="0">
                <a:latin typeface="Calibri"/>
                <a:cs typeface="Calibri"/>
              </a:rPr>
              <a:t>a</a:t>
            </a:r>
            <a:r>
              <a:rPr sz="1400" b="1" i="1" spc="-30" dirty="0">
                <a:latin typeface="Calibri"/>
                <a:cs typeface="Calibri"/>
              </a:rPr>
              <a:t> </a:t>
            </a:r>
            <a:r>
              <a:rPr sz="1400" b="1" i="1" dirty="0">
                <a:latin typeface="Calibri"/>
                <a:cs typeface="Calibri"/>
              </a:rPr>
              <a:t>lawfully</a:t>
            </a:r>
            <a:r>
              <a:rPr sz="1400" b="1" i="1" spc="-30" dirty="0">
                <a:latin typeface="Calibri"/>
                <a:cs typeface="Calibri"/>
              </a:rPr>
              <a:t> </a:t>
            </a:r>
            <a:r>
              <a:rPr sz="1400" b="1" i="1" spc="-10" dirty="0">
                <a:latin typeface="Calibri"/>
                <a:cs typeface="Calibri"/>
              </a:rPr>
              <a:t>ratified </a:t>
            </a:r>
            <a:r>
              <a:rPr sz="1400" b="1" i="1" dirty="0">
                <a:latin typeface="Calibri"/>
                <a:cs typeface="Calibri"/>
              </a:rPr>
              <a:t>state</a:t>
            </a:r>
            <a:r>
              <a:rPr sz="1400" b="1" i="1" spc="-25" dirty="0">
                <a:latin typeface="Calibri"/>
                <a:cs typeface="Calibri"/>
              </a:rPr>
              <a:t> </a:t>
            </a:r>
            <a:r>
              <a:rPr sz="1400" b="1" i="1" dirty="0">
                <a:latin typeface="Calibri"/>
                <a:cs typeface="Calibri"/>
              </a:rPr>
              <a:t>constitution,</a:t>
            </a:r>
            <a:r>
              <a:rPr sz="1400" b="1" i="1" spc="-25" dirty="0">
                <a:latin typeface="Calibri"/>
                <a:cs typeface="Calibri"/>
              </a:rPr>
              <a:t> </a:t>
            </a:r>
            <a:r>
              <a:rPr sz="1400" b="1" i="1" dirty="0">
                <a:latin typeface="Calibri"/>
                <a:cs typeface="Calibri"/>
              </a:rPr>
              <a:t>two</a:t>
            </a:r>
            <a:r>
              <a:rPr sz="1400" b="1" i="1" spc="-25" dirty="0">
                <a:latin typeface="Calibri"/>
                <a:cs typeface="Calibri"/>
              </a:rPr>
              <a:t> </a:t>
            </a:r>
            <a:r>
              <a:rPr sz="1400" b="1" i="1" dirty="0">
                <a:latin typeface="Calibri"/>
                <a:cs typeface="Calibri"/>
              </a:rPr>
              <a:t>Representatives</a:t>
            </a:r>
            <a:r>
              <a:rPr sz="1400" b="1" i="1" spc="-20" dirty="0">
                <a:latin typeface="Calibri"/>
                <a:cs typeface="Calibri"/>
              </a:rPr>
              <a:t> </a:t>
            </a:r>
            <a:r>
              <a:rPr sz="1400" b="1" i="1" dirty="0">
                <a:latin typeface="Calibri"/>
                <a:cs typeface="Calibri"/>
              </a:rPr>
              <a:t>will</a:t>
            </a:r>
            <a:r>
              <a:rPr sz="1400" b="1" i="1" spc="-25" dirty="0">
                <a:latin typeface="Calibri"/>
                <a:cs typeface="Calibri"/>
              </a:rPr>
              <a:t> </a:t>
            </a:r>
            <a:r>
              <a:rPr sz="1400" b="1" i="1" dirty="0">
                <a:latin typeface="Calibri"/>
                <a:cs typeface="Calibri"/>
              </a:rPr>
              <a:t>be</a:t>
            </a:r>
            <a:r>
              <a:rPr sz="1400" b="1" i="1" spc="-25" dirty="0">
                <a:latin typeface="Calibri"/>
                <a:cs typeface="Calibri"/>
              </a:rPr>
              <a:t> </a:t>
            </a:r>
            <a:r>
              <a:rPr sz="1400" b="1" i="1" dirty="0">
                <a:latin typeface="Calibri"/>
                <a:cs typeface="Calibri"/>
              </a:rPr>
              <a:t>elected</a:t>
            </a:r>
            <a:r>
              <a:rPr sz="1400" b="1" i="1" spc="-25" dirty="0">
                <a:latin typeface="Calibri"/>
                <a:cs typeface="Calibri"/>
              </a:rPr>
              <a:t> </a:t>
            </a:r>
            <a:r>
              <a:rPr sz="1400" b="1" i="1" dirty="0">
                <a:latin typeface="Calibri"/>
                <a:cs typeface="Calibri"/>
              </a:rPr>
              <a:t>from</a:t>
            </a:r>
            <a:r>
              <a:rPr sz="1400" b="1" i="1" spc="-20" dirty="0">
                <a:latin typeface="Calibri"/>
                <a:cs typeface="Calibri"/>
              </a:rPr>
              <a:t> </a:t>
            </a:r>
            <a:r>
              <a:rPr sz="1400" b="1" i="1" dirty="0">
                <a:latin typeface="Calibri"/>
                <a:cs typeface="Calibri"/>
              </a:rPr>
              <a:t>each</a:t>
            </a:r>
            <a:r>
              <a:rPr sz="1400" b="1" i="1" spc="-25" dirty="0">
                <a:latin typeface="Calibri"/>
                <a:cs typeface="Calibri"/>
              </a:rPr>
              <a:t> </a:t>
            </a:r>
            <a:r>
              <a:rPr sz="1400" b="1" i="1" dirty="0">
                <a:latin typeface="Calibri"/>
                <a:cs typeface="Calibri"/>
              </a:rPr>
              <a:t>county</a:t>
            </a:r>
            <a:r>
              <a:rPr sz="1400" b="1" i="1" spc="-25" dirty="0">
                <a:latin typeface="Calibri"/>
                <a:cs typeface="Calibri"/>
              </a:rPr>
              <a:t> </a:t>
            </a:r>
            <a:r>
              <a:rPr sz="1400" b="1" i="1" dirty="0">
                <a:latin typeface="Calibri"/>
                <a:cs typeface="Calibri"/>
              </a:rPr>
              <a:t>to</a:t>
            </a:r>
            <a:r>
              <a:rPr sz="1400" b="1" i="1" spc="-25" dirty="0">
                <a:latin typeface="Calibri"/>
                <a:cs typeface="Calibri"/>
              </a:rPr>
              <a:t> </a:t>
            </a:r>
            <a:r>
              <a:rPr sz="1400" b="1" i="1" dirty="0">
                <a:latin typeface="Calibri"/>
                <a:cs typeface="Calibri"/>
              </a:rPr>
              <a:t>serve</a:t>
            </a:r>
            <a:r>
              <a:rPr sz="1400" b="1" i="1" spc="-20" dirty="0">
                <a:latin typeface="Calibri"/>
                <a:cs typeface="Calibri"/>
              </a:rPr>
              <a:t> </a:t>
            </a:r>
            <a:r>
              <a:rPr sz="1400" b="1" i="1" dirty="0">
                <a:latin typeface="Calibri"/>
                <a:cs typeface="Calibri"/>
              </a:rPr>
              <a:t>in</a:t>
            </a:r>
            <a:r>
              <a:rPr sz="1400" b="1" i="1" spc="-25" dirty="0">
                <a:latin typeface="Calibri"/>
                <a:cs typeface="Calibri"/>
              </a:rPr>
              <a:t> </a:t>
            </a:r>
            <a:r>
              <a:rPr sz="1400" b="1" i="1" dirty="0">
                <a:latin typeface="Calibri"/>
                <a:cs typeface="Calibri"/>
              </a:rPr>
              <a:t>the</a:t>
            </a:r>
            <a:r>
              <a:rPr sz="1400" b="1" i="1" spc="-25" dirty="0">
                <a:latin typeface="Calibri"/>
                <a:cs typeface="Calibri"/>
              </a:rPr>
              <a:t> </a:t>
            </a:r>
            <a:r>
              <a:rPr lang="en-US" sz="1400" b="1" i="1" spc="-25" dirty="0">
                <a:latin typeface="Calibri"/>
                <a:cs typeface="Calibri"/>
              </a:rPr>
              <a:t>State Constitutional Convention</a:t>
            </a:r>
            <a:r>
              <a:rPr sz="1400" b="1" i="1" dirty="0">
                <a:latin typeface="Calibri"/>
                <a:cs typeface="Calibri"/>
              </a:rPr>
              <a:t>.</a:t>
            </a:r>
            <a:r>
              <a:rPr sz="1400" b="1" i="1" spc="-25" dirty="0">
                <a:latin typeface="Calibri"/>
                <a:cs typeface="Calibri"/>
              </a:rPr>
              <a:t> </a:t>
            </a:r>
            <a:r>
              <a:rPr sz="1400" b="1" i="1" dirty="0">
                <a:latin typeface="Calibri"/>
                <a:cs typeface="Calibri"/>
              </a:rPr>
              <a:t>The</a:t>
            </a:r>
            <a:r>
              <a:rPr sz="1400" b="1" i="1" spc="-25" dirty="0">
                <a:latin typeface="Calibri"/>
                <a:cs typeface="Calibri"/>
              </a:rPr>
              <a:t> </a:t>
            </a:r>
            <a:r>
              <a:rPr sz="1400" b="1" i="1" dirty="0">
                <a:latin typeface="Calibri"/>
                <a:cs typeface="Calibri"/>
              </a:rPr>
              <a:t>final</a:t>
            </a:r>
            <a:r>
              <a:rPr sz="1400" b="1" i="1" spc="-25" dirty="0">
                <a:latin typeface="Calibri"/>
                <a:cs typeface="Calibri"/>
              </a:rPr>
              <a:t> </a:t>
            </a:r>
            <a:r>
              <a:rPr sz="1400" b="1" i="1" dirty="0">
                <a:latin typeface="Calibri"/>
                <a:cs typeface="Calibri"/>
              </a:rPr>
              <a:t>number</a:t>
            </a:r>
            <a:r>
              <a:rPr sz="1400" b="1" i="1" spc="-25" dirty="0">
                <a:latin typeface="Calibri"/>
                <a:cs typeface="Calibri"/>
              </a:rPr>
              <a:t> </a:t>
            </a:r>
            <a:r>
              <a:rPr sz="1400" b="1" i="1" dirty="0">
                <a:latin typeface="Calibri"/>
                <a:cs typeface="Calibri"/>
              </a:rPr>
              <a:t>of</a:t>
            </a:r>
            <a:r>
              <a:rPr sz="1400" b="1" i="1" spc="-20" dirty="0">
                <a:latin typeface="Calibri"/>
                <a:cs typeface="Calibri"/>
              </a:rPr>
              <a:t> </a:t>
            </a:r>
            <a:r>
              <a:rPr sz="1400" b="1" i="1" dirty="0">
                <a:latin typeface="Calibri"/>
                <a:cs typeface="Calibri"/>
              </a:rPr>
              <a:t>representatives</a:t>
            </a:r>
            <a:r>
              <a:rPr sz="1400" b="1" i="1" spc="-25" dirty="0">
                <a:latin typeface="Calibri"/>
                <a:cs typeface="Calibri"/>
              </a:rPr>
              <a:t> </a:t>
            </a:r>
            <a:r>
              <a:rPr sz="1400" b="1" i="1" dirty="0">
                <a:latin typeface="Calibri"/>
                <a:cs typeface="Calibri"/>
              </a:rPr>
              <a:t>for</a:t>
            </a:r>
            <a:r>
              <a:rPr sz="1400" b="1" i="1" spc="-25" dirty="0">
                <a:latin typeface="Calibri"/>
                <a:cs typeface="Calibri"/>
              </a:rPr>
              <a:t> </a:t>
            </a:r>
            <a:r>
              <a:rPr sz="1400" b="1" i="1" dirty="0">
                <a:latin typeface="Calibri"/>
                <a:cs typeface="Calibri"/>
              </a:rPr>
              <a:t>each</a:t>
            </a:r>
            <a:r>
              <a:rPr sz="1400" b="1" i="1" spc="-25" dirty="0">
                <a:latin typeface="Calibri"/>
                <a:cs typeface="Calibri"/>
              </a:rPr>
              <a:t> </a:t>
            </a:r>
            <a:r>
              <a:rPr sz="1400" b="1" i="1" dirty="0">
                <a:latin typeface="Calibri"/>
                <a:cs typeface="Calibri"/>
              </a:rPr>
              <a:t>county</a:t>
            </a:r>
            <a:r>
              <a:rPr sz="1400" b="1" i="1" spc="-25" dirty="0">
                <a:latin typeface="Calibri"/>
                <a:cs typeface="Calibri"/>
              </a:rPr>
              <a:t> </a:t>
            </a:r>
            <a:r>
              <a:rPr sz="1400" b="1" i="1" dirty="0">
                <a:latin typeface="Calibri"/>
                <a:cs typeface="Calibri"/>
              </a:rPr>
              <a:t>will</a:t>
            </a:r>
            <a:r>
              <a:rPr sz="1400" b="1" i="1" spc="-20" dirty="0">
                <a:latin typeface="Calibri"/>
                <a:cs typeface="Calibri"/>
              </a:rPr>
              <a:t> </a:t>
            </a:r>
            <a:r>
              <a:rPr sz="1400" b="1" i="1" dirty="0">
                <a:latin typeface="Calibri"/>
                <a:cs typeface="Calibri"/>
              </a:rPr>
              <a:t>be</a:t>
            </a:r>
            <a:r>
              <a:rPr sz="1400" b="1" i="1" spc="-25" dirty="0">
                <a:latin typeface="Calibri"/>
                <a:cs typeface="Calibri"/>
              </a:rPr>
              <a:t> </a:t>
            </a:r>
            <a:r>
              <a:rPr sz="1400" b="1" i="1" dirty="0">
                <a:latin typeface="Calibri"/>
                <a:cs typeface="Calibri"/>
              </a:rPr>
              <a:t>determined</a:t>
            </a:r>
            <a:r>
              <a:rPr sz="1400" b="1" i="1" spc="-25" dirty="0">
                <a:latin typeface="Calibri"/>
                <a:cs typeface="Calibri"/>
              </a:rPr>
              <a:t> </a:t>
            </a:r>
            <a:r>
              <a:rPr sz="1400" b="1" i="1" dirty="0">
                <a:latin typeface="Calibri"/>
                <a:cs typeface="Calibri"/>
              </a:rPr>
              <a:t>by</a:t>
            </a:r>
            <a:r>
              <a:rPr sz="1400" b="1" i="1" spc="-25" dirty="0">
                <a:latin typeface="Calibri"/>
                <a:cs typeface="Calibri"/>
              </a:rPr>
              <a:t> </a:t>
            </a:r>
            <a:r>
              <a:rPr sz="1400" b="1" i="1" dirty="0">
                <a:latin typeface="Calibri"/>
                <a:cs typeface="Calibri"/>
              </a:rPr>
              <a:t>the</a:t>
            </a:r>
            <a:r>
              <a:rPr sz="1400" b="1" i="1" spc="-25" dirty="0">
                <a:latin typeface="Calibri"/>
                <a:cs typeface="Calibri"/>
              </a:rPr>
              <a:t> </a:t>
            </a:r>
            <a:r>
              <a:rPr lang="en-US" sz="1400" b="1" i="1" spc="-25" dirty="0">
                <a:latin typeface="Calibri"/>
                <a:cs typeface="Calibri"/>
              </a:rPr>
              <a:t>State Constitutional Convention</a:t>
            </a:r>
            <a:r>
              <a:rPr sz="1400" b="1" i="1" dirty="0">
                <a:latin typeface="Calibri"/>
                <a:cs typeface="Calibri"/>
              </a:rPr>
              <a:t>.</a:t>
            </a:r>
            <a:r>
              <a:rPr sz="1400" b="1" i="1" spc="-35" dirty="0">
                <a:latin typeface="Calibri"/>
                <a:cs typeface="Calibri"/>
              </a:rPr>
              <a:t> </a:t>
            </a:r>
            <a:r>
              <a:rPr sz="1400" b="1" i="1" dirty="0">
                <a:latin typeface="Calibri"/>
                <a:cs typeface="Calibri"/>
              </a:rPr>
              <a:t>Reference,</a:t>
            </a:r>
            <a:r>
              <a:rPr sz="1400" b="1" i="1" spc="-25" dirty="0">
                <a:latin typeface="Calibri"/>
                <a:cs typeface="Calibri"/>
              </a:rPr>
              <a:t> </a:t>
            </a:r>
            <a:r>
              <a:rPr sz="1400" b="1" i="1" dirty="0">
                <a:latin typeface="Calibri"/>
                <a:cs typeface="Calibri"/>
              </a:rPr>
              <a:t>“lex</a:t>
            </a:r>
            <a:r>
              <a:rPr sz="1400" b="1" i="1" spc="-25" dirty="0">
                <a:latin typeface="Calibri"/>
                <a:cs typeface="Calibri"/>
              </a:rPr>
              <a:t> </a:t>
            </a:r>
            <a:r>
              <a:rPr sz="1400" b="1" i="1" dirty="0">
                <a:latin typeface="Calibri"/>
                <a:cs typeface="Calibri"/>
              </a:rPr>
              <a:t>non</a:t>
            </a:r>
            <a:r>
              <a:rPr sz="1400" b="1" i="1" spc="-25" dirty="0">
                <a:latin typeface="Calibri"/>
                <a:cs typeface="Calibri"/>
              </a:rPr>
              <a:t> </a:t>
            </a:r>
            <a:r>
              <a:rPr sz="1400" b="1" i="1" dirty="0">
                <a:latin typeface="Calibri"/>
                <a:cs typeface="Calibri"/>
              </a:rPr>
              <a:t>cogit</a:t>
            </a:r>
            <a:r>
              <a:rPr sz="1400" b="1" i="1" spc="-25" dirty="0">
                <a:latin typeface="Calibri"/>
                <a:cs typeface="Calibri"/>
              </a:rPr>
              <a:t> </a:t>
            </a:r>
            <a:r>
              <a:rPr sz="1400" b="1" i="1" dirty="0">
                <a:latin typeface="Calibri"/>
                <a:cs typeface="Calibri"/>
              </a:rPr>
              <a:t>ad</a:t>
            </a:r>
            <a:r>
              <a:rPr sz="1400" b="1" i="1" spc="-20" dirty="0">
                <a:latin typeface="Calibri"/>
                <a:cs typeface="Calibri"/>
              </a:rPr>
              <a:t> </a:t>
            </a:r>
            <a:r>
              <a:rPr sz="1400" b="1" i="1" spc="-10" dirty="0">
                <a:latin typeface="Calibri"/>
                <a:cs typeface="Calibri"/>
              </a:rPr>
              <a:t>impossibilia”.</a:t>
            </a:r>
            <a:endParaRPr sz="1400" b="1" dirty="0">
              <a:latin typeface="Calibri"/>
              <a:cs typeface="Calibri"/>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object 2">
            <a:extLst>
              <a:ext uri="{FF2B5EF4-FFF2-40B4-BE49-F238E27FC236}">
                <a16:creationId xmlns:a16="http://schemas.microsoft.com/office/drawing/2014/main" xmlns="" id="{1B63BAC9-E9E5-235B-A881-748D17905B56}"/>
              </a:ext>
            </a:extLst>
          </p:cNvPr>
          <p:cNvPicPr/>
          <p:nvPr/>
        </p:nvPicPr>
        <p:blipFill>
          <a:blip r:embed="rId2" cstate="print">
            <a:clrChange>
              <a:clrFrom>
                <a:srgbClr val="000000">
                  <a:alpha val="0"/>
                </a:srgbClr>
              </a:clrFrom>
              <a:clrTo>
                <a:srgbClr val="000000">
                  <a:alpha val="0"/>
                </a:srgbClr>
              </a:clrTo>
            </a:clrChange>
            <a:duotone>
              <a:schemeClr val="accent1">
                <a:shade val="45000"/>
                <a:satMod val="135000"/>
              </a:schemeClr>
              <a:prstClr val="white"/>
            </a:duotone>
            <a:extLst>
              <a:ext uri="{BEBA8EAE-BF5A-486C-A8C5-ECC9F3942E4B}">
                <a14:imgProps xmlns:a14="http://schemas.microsoft.com/office/drawing/2010/main">
                  <a14:imgLayer r:embed="rId3">
                    <a14:imgEffect>
                      <a14:sharpenSoften amount="100000"/>
                    </a14:imgEffect>
                    <a14:imgEffect>
                      <a14:colorTemperature colorTemp="11500"/>
                    </a14:imgEffect>
                    <a14:imgEffect>
                      <a14:saturation sat="66000"/>
                    </a14:imgEffect>
                    <a14:imgEffect>
                      <a14:brightnessContrast contrast="-2000"/>
                    </a14:imgEffect>
                  </a14:imgLayer>
                </a14:imgProps>
              </a:ext>
            </a:extLst>
          </a:blip>
          <a:stretch>
            <a:fillRect/>
          </a:stretch>
        </p:blipFill>
        <p:spPr>
          <a:xfrm>
            <a:off x="2393577" y="-6626"/>
            <a:ext cx="7404845" cy="6848060"/>
          </a:xfrm>
          <a:prstGeom prst="rect">
            <a:avLst/>
          </a:prstGeom>
          <a:noFill/>
          <a:effectLst>
            <a:outerShdw dist="50800" sx="147000" sy="147000" algn="ctr" rotWithShape="0">
              <a:srgbClr val="000000">
                <a:alpha val="0"/>
              </a:srgbClr>
            </a:outerShdw>
            <a:reflection endPos="65000" dist="50800" dir="5400000" sy="-100000" algn="bl" rotWithShape="0"/>
          </a:effectLst>
        </p:spPr>
      </p:pic>
      <p:sp>
        <p:nvSpPr>
          <p:cNvPr id="2" name="object 2"/>
          <p:cNvSpPr txBox="1"/>
          <p:nvPr/>
        </p:nvSpPr>
        <p:spPr>
          <a:xfrm>
            <a:off x="381000" y="914400"/>
            <a:ext cx="11648440" cy="5164491"/>
          </a:xfrm>
          <a:prstGeom prst="rect">
            <a:avLst/>
          </a:prstGeom>
        </p:spPr>
        <p:txBody>
          <a:bodyPr vert="horz" wrap="square" lIns="0" tIns="12700" rIns="0" bIns="0" rtlCol="0">
            <a:spAutoFit/>
          </a:bodyPr>
          <a:lstStyle/>
          <a:p>
            <a:pPr marL="469900" marR="5080" indent="-457200">
              <a:lnSpc>
                <a:spcPct val="107000"/>
              </a:lnSpc>
              <a:spcBef>
                <a:spcPts val="100"/>
              </a:spcBef>
              <a:buFont typeface="+mj-lt"/>
              <a:buAutoNum type="arabicParenR" startAt="8"/>
              <a:tabLst>
                <a:tab pos="313055" algn="l"/>
              </a:tabLst>
            </a:pPr>
            <a:r>
              <a:rPr sz="2400" dirty="0">
                <a:latin typeface="Calibri"/>
                <a:cs typeface="Calibri"/>
              </a:rPr>
              <a:t>The</a:t>
            </a:r>
            <a:r>
              <a:rPr sz="2400" spc="-30" dirty="0">
                <a:latin typeface="Calibri"/>
                <a:cs typeface="Calibri"/>
              </a:rPr>
              <a:t> </a:t>
            </a:r>
            <a:r>
              <a:rPr lang="en-US" sz="2400" dirty="0">
                <a:latin typeface="Calibri"/>
                <a:cs typeface="Calibri"/>
              </a:rPr>
              <a:t>interim </a:t>
            </a:r>
            <a:r>
              <a:rPr sz="2400" dirty="0">
                <a:latin typeface="Calibri"/>
                <a:cs typeface="Calibri"/>
              </a:rPr>
              <a:t>Governor</a:t>
            </a:r>
            <a:r>
              <a:rPr sz="2400" spc="-25" dirty="0">
                <a:latin typeface="Calibri"/>
                <a:cs typeface="Calibri"/>
              </a:rPr>
              <a:t> </a:t>
            </a:r>
            <a:r>
              <a:rPr sz="2400" dirty="0">
                <a:latin typeface="Calibri"/>
                <a:cs typeface="Calibri"/>
              </a:rPr>
              <a:t>shall</a:t>
            </a:r>
            <a:r>
              <a:rPr sz="2400" spc="-25" dirty="0">
                <a:latin typeface="Calibri"/>
                <a:cs typeface="Calibri"/>
              </a:rPr>
              <a:t> </a:t>
            </a:r>
            <a:r>
              <a:rPr sz="2400" dirty="0">
                <a:latin typeface="Calibri"/>
                <a:cs typeface="Calibri"/>
              </a:rPr>
              <a:t>have</a:t>
            </a:r>
            <a:r>
              <a:rPr sz="2400" spc="-25" dirty="0">
                <a:latin typeface="Calibri"/>
                <a:cs typeface="Calibri"/>
              </a:rPr>
              <a:t> </a:t>
            </a:r>
            <a:r>
              <a:rPr sz="2400" dirty="0">
                <a:latin typeface="Calibri"/>
                <a:cs typeface="Calibri"/>
              </a:rPr>
              <a:t>the</a:t>
            </a:r>
            <a:r>
              <a:rPr sz="2400" spc="-25" dirty="0">
                <a:latin typeface="Calibri"/>
                <a:cs typeface="Calibri"/>
              </a:rPr>
              <a:t> </a:t>
            </a:r>
            <a:r>
              <a:rPr sz="2400" dirty="0">
                <a:latin typeface="Calibri"/>
                <a:cs typeface="Calibri"/>
              </a:rPr>
              <a:t>power</a:t>
            </a:r>
            <a:r>
              <a:rPr sz="2400" spc="-25" dirty="0">
                <a:latin typeface="Calibri"/>
                <a:cs typeface="Calibri"/>
              </a:rPr>
              <a:t> </a:t>
            </a:r>
            <a:r>
              <a:rPr sz="2400" dirty="0">
                <a:latin typeface="Calibri"/>
                <a:cs typeface="Calibri"/>
              </a:rPr>
              <a:t>to</a:t>
            </a:r>
            <a:r>
              <a:rPr sz="2400" spc="-25" dirty="0">
                <a:latin typeface="Calibri"/>
                <a:cs typeface="Calibri"/>
              </a:rPr>
              <a:t> </a:t>
            </a:r>
            <a:r>
              <a:rPr sz="2400" dirty="0">
                <a:latin typeface="Calibri"/>
                <a:cs typeface="Calibri"/>
              </a:rPr>
              <a:t>convene,</a:t>
            </a:r>
            <a:r>
              <a:rPr sz="2400" spc="-25" dirty="0">
                <a:latin typeface="Calibri"/>
                <a:cs typeface="Calibri"/>
              </a:rPr>
              <a:t> </a:t>
            </a:r>
            <a:r>
              <a:rPr sz="2400" dirty="0">
                <a:latin typeface="Calibri"/>
                <a:cs typeface="Calibri"/>
              </a:rPr>
              <a:t>prorogue,</a:t>
            </a:r>
            <a:r>
              <a:rPr sz="2400" spc="-25" dirty="0">
                <a:latin typeface="Calibri"/>
                <a:cs typeface="Calibri"/>
              </a:rPr>
              <a:t> </a:t>
            </a:r>
            <a:r>
              <a:rPr sz="2400" dirty="0">
                <a:latin typeface="Calibri"/>
                <a:cs typeface="Calibri"/>
              </a:rPr>
              <a:t>(postpone</a:t>
            </a:r>
            <a:r>
              <a:rPr sz="2400" spc="-25" dirty="0">
                <a:latin typeface="Calibri"/>
                <a:cs typeface="Calibri"/>
              </a:rPr>
              <a:t> </a:t>
            </a:r>
            <a:r>
              <a:rPr sz="2400" dirty="0">
                <a:latin typeface="Calibri"/>
                <a:cs typeface="Calibri"/>
              </a:rPr>
              <a:t>or</a:t>
            </a:r>
            <a:r>
              <a:rPr sz="2400" spc="-25" dirty="0">
                <a:latin typeface="Calibri"/>
                <a:cs typeface="Calibri"/>
              </a:rPr>
              <a:t> </a:t>
            </a:r>
            <a:r>
              <a:rPr sz="2400" dirty="0">
                <a:latin typeface="Calibri"/>
                <a:cs typeface="Calibri"/>
              </a:rPr>
              <a:t>defer),</a:t>
            </a:r>
            <a:r>
              <a:rPr sz="2400" spc="-25" dirty="0">
                <a:latin typeface="Calibri"/>
                <a:cs typeface="Calibri"/>
              </a:rPr>
              <a:t> </a:t>
            </a:r>
            <a:r>
              <a:rPr sz="2400" dirty="0">
                <a:latin typeface="Calibri"/>
                <a:cs typeface="Calibri"/>
              </a:rPr>
              <a:t>and</a:t>
            </a:r>
            <a:r>
              <a:rPr sz="2400" spc="-25" dirty="0">
                <a:latin typeface="Calibri"/>
                <a:cs typeface="Calibri"/>
              </a:rPr>
              <a:t> </a:t>
            </a:r>
            <a:r>
              <a:rPr sz="2400" spc="-10" dirty="0">
                <a:latin typeface="Calibri"/>
                <a:cs typeface="Calibri"/>
              </a:rPr>
              <a:t>dissolve </a:t>
            </a:r>
            <a:r>
              <a:rPr sz="2400" dirty="0">
                <a:latin typeface="Calibri"/>
                <a:cs typeface="Calibri"/>
              </a:rPr>
              <a:t>the</a:t>
            </a:r>
            <a:r>
              <a:rPr sz="2400" spc="-25" dirty="0">
                <a:latin typeface="Calibri"/>
                <a:cs typeface="Calibri"/>
              </a:rPr>
              <a:t> </a:t>
            </a:r>
            <a:r>
              <a:rPr lang="en-US" sz="2400" spc="-25" dirty="0">
                <a:latin typeface="Calibri"/>
                <a:cs typeface="Calibri"/>
              </a:rPr>
              <a:t>State Constitutional Convention</a:t>
            </a:r>
            <a:r>
              <a:rPr sz="2400" spc="-10" dirty="0">
                <a:latin typeface="Calibri"/>
                <a:cs typeface="Calibri"/>
              </a:rPr>
              <a:t>.</a:t>
            </a:r>
            <a:endParaRPr lang="en-US" sz="2400" spc="-10" dirty="0">
              <a:latin typeface="Calibri"/>
              <a:cs typeface="Calibri"/>
            </a:endParaRPr>
          </a:p>
          <a:p>
            <a:pPr marL="469900" marR="5080" indent="-457200">
              <a:lnSpc>
                <a:spcPct val="107000"/>
              </a:lnSpc>
              <a:spcBef>
                <a:spcPts val="100"/>
              </a:spcBef>
              <a:buFont typeface="+mj-lt"/>
              <a:buAutoNum type="arabicParenR" startAt="8"/>
              <a:tabLst>
                <a:tab pos="313055" algn="l"/>
              </a:tabLst>
            </a:pPr>
            <a:r>
              <a:rPr sz="2400" dirty="0">
                <a:latin typeface="Calibri"/>
                <a:cs typeface="Calibri"/>
              </a:rPr>
              <a:t>The</a:t>
            </a:r>
            <a:r>
              <a:rPr lang="en-US" sz="2400" dirty="0">
                <a:latin typeface="Calibri"/>
                <a:cs typeface="Calibri"/>
              </a:rPr>
              <a:t> interim</a:t>
            </a:r>
            <a:r>
              <a:rPr sz="2400" spc="-25" dirty="0">
                <a:latin typeface="Calibri"/>
                <a:cs typeface="Calibri"/>
              </a:rPr>
              <a:t> </a:t>
            </a:r>
            <a:r>
              <a:rPr sz="2400" dirty="0">
                <a:latin typeface="Calibri"/>
                <a:cs typeface="Calibri"/>
              </a:rPr>
              <a:t>Governor</a:t>
            </a:r>
            <a:r>
              <a:rPr lang="en-US" sz="2400" dirty="0">
                <a:latin typeface="Calibri"/>
                <a:cs typeface="Calibri"/>
              </a:rPr>
              <a:t>'</a:t>
            </a:r>
            <a:r>
              <a:rPr sz="2400" dirty="0">
                <a:latin typeface="Calibri"/>
                <a:cs typeface="Calibri"/>
              </a:rPr>
              <a:t>s</a:t>
            </a:r>
            <a:r>
              <a:rPr sz="2400" spc="-25" dirty="0">
                <a:latin typeface="Calibri"/>
                <a:cs typeface="Calibri"/>
              </a:rPr>
              <a:t> </a:t>
            </a:r>
            <a:r>
              <a:rPr sz="2400" dirty="0">
                <a:latin typeface="Calibri"/>
                <a:cs typeface="Calibri"/>
              </a:rPr>
              <a:t>duty</a:t>
            </a:r>
            <a:r>
              <a:rPr sz="2400" spc="-25" dirty="0">
                <a:latin typeface="Calibri"/>
                <a:cs typeface="Calibri"/>
              </a:rPr>
              <a:t> </a:t>
            </a:r>
            <a:r>
              <a:rPr sz="2400" dirty="0">
                <a:latin typeface="Calibri"/>
                <a:cs typeface="Calibri"/>
              </a:rPr>
              <a:t>during</a:t>
            </a:r>
            <a:r>
              <a:rPr sz="2400" spc="-25" dirty="0">
                <a:latin typeface="Calibri"/>
                <a:cs typeface="Calibri"/>
              </a:rPr>
              <a:t> </a:t>
            </a:r>
            <a:r>
              <a:rPr sz="2400" dirty="0">
                <a:latin typeface="Calibri"/>
                <a:cs typeface="Calibri"/>
              </a:rPr>
              <a:t>the</a:t>
            </a:r>
            <a:r>
              <a:rPr sz="2400" spc="-25" dirty="0">
                <a:latin typeface="Calibri"/>
                <a:cs typeface="Calibri"/>
              </a:rPr>
              <a:t> </a:t>
            </a:r>
            <a:r>
              <a:rPr sz="2400" dirty="0">
                <a:latin typeface="Calibri"/>
                <a:cs typeface="Calibri"/>
              </a:rPr>
              <a:t>interim</a:t>
            </a:r>
            <a:r>
              <a:rPr sz="2400" spc="-25" dirty="0">
                <a:latin typeface="Calibri"/>
                <a:cs typeface="Calibri"/>
              </a:rPr>
              <a:t> </a:t>
            </a:r>
            <a:r>
              <a:rPr sz="2400" dirty="0">
                <a:latin typeface="Calibri"/>
                <a:cs typeface="Calibri"/>
              </a:rPr>
              <a:t>stage</a:t>
            </a:r>
            <a:r>
              <a:rPr sz="2400" spc="-25" dirty="0">
                <a:latin typeface="Calibri"/>
                <a:cs typeface="Calibri"/>
              </a:rPr>
              <a:t> </a:t>
            </a:r>
            <a:r>
              <a:rPr sz="2400" dirty="0">
                <a:latin typeface="Calibri"/>
                <a:cs typeface="Calibri"/>
              </a:rPr>
              <a:t>is</a:t>
            </a:r>
            <a:r>
              <a:rPr sz="2400" spc="-25" dirty="0">
                <a:latin typeface="Calibri"/>
                <a:cs typeface="Calibri"/>
              </a:rPr>
              <a:t> </a:t>
            </a:r>
            <a:r>
              <a:rPr sz="2400" dirty="0">
                <a:latin typeface="Calibri"/>
                <a:cs typeface="Calibri"/>
              </a:rPr>
              <a:t>to</a:t>
            </a:r>
            <a:r>
              <a:rPr sz="2400" spc="-25" dirty="0">
                <a:latin typeface="Calibri"/>
                <a:cs typeface="Calibri"/>
              </a:rPr>
              <a:t> </a:t>
            </a:r>
            <a:r>
              <a:rPr sz="2400" spc="-10" dirty="0">
                <a:latin typeface="Calibri"/>
                <a:cs typeface="Calibri"/>
              </a:rPr>
              <a:t>assist </a:t>
            </a:r>
            <a:r>
              <a:rPr sz="2400" dirty="0">
                <a:latin typeface="Calibri"/>
                <a:cs typeface="Calibri"/>
              </a:rPr>
              <a:t>the</a:t>
            </a:r>
            <a:r>
              <a:rPr sz="2400" spc="-25" dirty="0">
                <a:latin typeface="Calibri"/>
                <a:cs typeface="Calibri"/>
              </a:rPr>
              <a:t> </a:t>
            </a:r>
            <a:r>
              <a:rPr sz="2400" dirty="0">
                <a:latin typeface="Calibri"/>
                <a:cs typeface="Calibri"/>
              </a:rPr>
              <a:t>counties</a:t>
            </a:r>
            <a:r>
              <a:rPr sz="2400" spc="-20" dirty="0">
                <a:latin typeface="Calibri"/>
                <a:cs typeface="Calibri"/>
              </a:rPr>
              <a:t> </a:t>
            </a:r>
            <a:r>
              <a:rPr sz="2400" dirty="0">
                <a:latin typeface="Calibri"/>
                <a:cs typeface="Calibri"/>
              </a:rPr>
              <a:t>to</a:t>
            </a:r>
            <a:r>
              <a:rPr sz="2400" spc="-25" dirty="0">
                <a:latin typeface="Calibri"/>
                <a:cs typeface="Calibri"/>
              </a:rPr>
              <a:t> </a:t>
            </a:r>
            <a:r>
              <a:rPr sz="2400" dirty="0">
                <a:latin typeface="Calibri"/>
                <a:cs typeface="Calibri"/>
              </a:rPr>
              <a:t>be</a:t>
            </a:r>
            <a:r>
              <a:rPr sz="2400" spc="-20" dirty="0">
                <a:latin typeface="Calibri"/>
                <a:cs typeface="Calibri"/>
              </a:rPr>
              <a:t> </a:t>
            </a:r>
            <a:r>
              <a:rPr sz="2400" dirty="0">
                <a:latin typeface="Calibri"/>
                <a:cs typeface="Calibri"/>
              </a:rPr>
              <a:t>lawfully</a:t>
            </a:r>
            <a:r>
              <a:rPr sz="2400" spc="-20" dirty="0">
                <a:latin typeface="Calibri"/>
                <a:cs typeface="Calibri"/>
              </a:rPr>
              <a:t> </a:t>
            </a:r>
            <a:r>
              <a:rPr sz="2400" dirty="0">
                <a:latin typeface="Calibri"/>
                <a:cs typeface="Calibri"/>
              </a:rPr>
              <a:t>established</a:t>
            </a:r>
            <a:r>
              <a:rPr sz="2400" spc="-25" dirty="0">
                <a:latin typeface="Calibri"/>
                <a:cs typeface="Calibri"/>
              </a:rPr>
              <a:t> </a:t>
            </a:r>
            <a:r>
              <a:rPr sz="2400" dirty="0">
                <a:latin typeface="Calibri"/>
                <a:cs typeface="Calibri"/>
              </a:rPr>
              <a:t>so</a:t>
            </a:r>
            <a:r>
              <a:rPr sz="2400" spc="-20" dirty="0">
                <a:latin typeface="Calibri"/>
                <a:cs typeface="Calibri"/>
              </a:rPr>
              <a:t> </a:t>
            </a:r>
            <a:r>
              <a:rPr sz="2400" dirty="0">
                <a:latin typeface="Calibri"/>
                <a:cs typeface="Calibri"/>
              </a:rPr>
              <a:t>delegates</a:t>
            </a:r>
            <a:r>
              <a:rPr sz="2400" spc="-20" dirty="0">
                <a:latin typeface="Calibri"/>
                <a:cs typeface="Calibri"/>
              </a:rPr>
              <a:t> </a:t>
            </a:r>
            <a:r>
              <a:rPr sz="2400" dirty="0">
                <a:latin typeface="Calibri"/>
                <a:cs typeface="Calibri"/>
              </a:rPr>
              <a:t>can</a:t>
            </a:r>
            <a:r>
              <a:rPr sz="2400" spc="-25" dirty="0">
                <a:latin typeface="Calibri"/>
                <a:cs typeface="Calibri"/>
              </a:rPr>
              <a:t> </a:t>
            </a:r>
            <a:r>
              <a:rPr sz="2400" dirty="0">
                <a:latin typeface="Calibri"/>
                <a:cs typeface="Calibri"/>
              </a:rPr>
              <a:t>be</a:t>
            </a:r>
            <a:r>
              <a:rPr sz="2400" spc="-20" dirty="0">
                <a:latin typeface="Calibri"/>
                <a:cs typeface="Calibri"/>
              </a:rPr>
              <a:t> </a:t>
            </a:r>
            <a:r>
              <a:rPr sz="2400" dirty="0">
                <a:latin typeface="Calibri"/>
                <a:cs typeface="Calibri"/>
              </a:rPr>
              <a:t>lawfully</a:t>
            </a:r>
            <a:r>
              <a:rPr sz="2400" spc="-25" dirty="0">
                <a:latin typeface="Calibri"/>
                <a:cs typeface="Calibri"/>
              </a:rPr>
              <a:t> </a:t>
            </a:r>
            <a:r>
              <a:rPr sz="2400" dirty="0">
                <a:latin typeface="Calibri"/>
                <a:cs typeface="Calibri"/>
              </a:rPr>
              <a:t>elected</a:t>
            </a:r>
            <a:r>
              <a:rPr sz="2400" spc="-20" dirty="0">
                <a:latin typeface="Calibri"/>
                <a:cs typeface="Calibri"/>
              </a:rPr>
              <a:t> </a:t>
            </a:r>
            <a:r>
              <a:rPr sz="2400" dirty="0">
                <a:latin typeface="Calibri"/>
                <a:cs typeface="Calibri"/>
              </a:rPr>
              <a:t>to</a:t>
            </a:r>
            <a:r>
              <a:rPr sz="2400" spc="-20" dirty="0">
                <a:latin typeface="Calibri"/>
                <a:cs typeface="Calibri"/>
              </a:rPr>
              <a:t> </a:t>
            </a:r>
            <a:r>
              <a:rPr sz="2400" dirty="0">
                <a:latin typeface="Calibri"/>
                <a:cs typeface="Calibri"/>
              </a:rPr>
              <a:t>serve</a:t>
            </a:r>
            <a:r>
              <a:rPr sz="2400" spc="-25" dirty="0">
                <a:latin typeface="Calibri"/>
                <a:cs typeface="Calibri"/>
              </a:rPr>
              <a:t> </a:t>
            </a:r>
            <a:r>
              <a:rPr sz="2400" dirty="0">
                <a:latin typeface="Calibri"/>
                <a:cs typeface="Calibri"/>
              </a:rPr>
              <a:t>in</a:t>
            </a:r>
            <a:r>
              <a:rPr sz="2400" spc="-20" dirty="0">
                <a:latin typeface="Calibri"/>
                <a:cs typeface="Calibri"/>
              </a:rPr>
              <a:t> </a:t>
            </a:r>
            <a:r>
              <a:rPr sz="2400" dirty="0">
                <a:latin typeface="Calibri"/>
                <a:cs typeface="Calibri"/>
              </a:rPr>
              <a:t>a</a:t>
            </a:r>
            <a:r>
              <a:rPr sz="2400" spc="-20" dirty="0">
                <a:latin typeface="Calibri"/>
                <a:cs typeface="Calibri"/>
              </a:rPr>
              <a:t> </a:t>
            </a:r>
            <a:r>
              <a:rPr sz="2400" spc="-10" dirty="0">
                <a:latin typeface="Calibri"/>
                <a:cs typeface="Calibri"/>
              </a:rPr>
              <a:t>State </a:t>
            </a:r>
            <a:r>
              <a:rPr sz="2400" dirty="0">
                <a:latin typeface="Calibri"/>
                <a:cs typeface="Calibri"/>
              </a:rPr>
              <a:t>Constitutional</a:t>
            </a:r>
            <a:r>
              <a:rPr sz="2400" spc="-65" dirty="0">
                <a:latin typeface="Calibri"/>
                <a:cs typeface="Calibri"/>
              </a:rPr>
              <a:t> </a:t>
            </a:r>
            <a:r>
              <a:rPr sz="2400" spc="-10" dirty="0">
                <a:latin typeface="Calibri"/>
                <a:cs typeface="Calibri"/>
              </a:rPr>
              <a:t>Convention.</a:t>
            </a:r>
            <a:endParaRPr lang="en-US" sz="2400" spc="-10" dirty="0">
              <a:latin typeface="Calibri"/>
              <a:cs typeface="Calibri"/>
            </a:endParaRPr>
          </a:p>
          <a:p>
            <a:pPr marL="506412" marR="218440" indent="-457200">
              <a:lnSpc>
                <a:spcPct val="107000"/>
              </a:lnSpc>
              <a:spcBef>
                <a:spcPts val="800"/>
              </a:spcBef>
              <a:buFont typeface="+mj-lt"/>
              <a:buAutoNum type="arabicParenR" startAt="10"/>
              <a:tabLst>
                <a:tab pos="457200" algn="l"/>
              </a:tabLst>
            </a:pPr>
            <a:r>
              <a:rPr lang="en-US" sz="2400" dirty="0">
                <a:latin typeface="Calibri"/>
                <a:cs typeface="Calibri"/>
              </a:rPr>
              <a:t>Diligently</a:t>
            </a:r>
            <a:r>
              <a:rPr lang="en-US" sz="2400" spc="-25" dirty="0">
                <a:latin typeface="Calibri"/>
                <a:cs typeface="Calibri"/>
              </a:rPr>
              <a:t> </a:t>
            </a:r>
            <a:r>
              <a:rPr lang="en-US" sz="2400" dirty="0">
                <a:latin typeface="Calibri"/>
                <a:cs typeface="Calibri"/>
              </a:rPr>
              <a:t>work</a:t>
            </a:r>
            <a:r>
              <a:rPr lang="en-US" sz="2400" spc="-30" dirty="0">
                <a:latin typeface="Calibri"/>
                <a:cs typeface="Calibri"/>
              </a:rPr>
              <a:t> </a:t>
            </a:r>
            <a:r>
              <a:rPr lang="en-US" sz="2400" dirty="0">
                <a:latin typeface="Calibri"/>
                <a:cs typeface="Calibri"/>
              </a:rPr>
              <a:t>toward</a:t>
            </a:r>
            <a:r>
              <a:rPr lang="en-US" sz="2400" spc="-25" dirty="0">
                <a:latin typeface="Calibri"/>
                <a:cs typeface="Calibri"/>
              </a:rPr>
              <a:t> </a:t>
            </a:r>
            <a:r>
              <a:rPr lang="en-US" sz="2400" dirty="0">
                <a:latin typeface="Calibri"/>
                <a:cs typeface="Calibri"/>
              </a:rPr>
              <a:t>registering</a:t>
            </a:r>
            <a:r>
              <a:rPr lang="en-US" sz="2400" spc="-30" dirty="0">
                <a:latin typeface="Calibri"/>
                <a:cs typeface="Calibri"/>
              </a:rPr>
              <a:t> </a:t>
            </a:r>
            <a:r>
              <a:rPr lang="en-US" sz="2400" dirty="0">
                <a:latin typeface="Calibri"/>
                <a:cs typeface="Calibri"/>
              </a:rPr>
              <a:t>30,000</a:t>
            </a:r>
            <a:r>
              <a:rPr lang="en-US" sz="2400" spc="-30" dirty="0">
                <a:latin typeface="Calibri"/>
                <a:cs typeface="Calibri"/>
              </a:rPr>
              <a:t> </a:t>
            </a:r>
            <a:r>
              <a:rPr lang="en-US" sz="2400" dirty="0">
                <a:latin typeface="Calibri"/>
                <a:cs typeface="Calibri"/>
              </a:rPr>
              <a:t>voters</a:t>
            </a:r>
            <a:r>
              <a:rPr lang="en-US" sz="2400" spc="-25" dirty="0">
                <a:latin typeface="Calibri"/>
                <a:cs typeface="Calibri"/>
              </a:rPr>
              <a:t> </a:t>
            </a:r>
            <a:r>
              <a:rPr lang="en-US" sz="2400" dirty="0">
                <a:latin typeface="Calibri"/>
                <a:cs typeface="Calibri"/>
              </a:rPr>
              <a:t>in</a:t>
            </a:r>
            <a:r>
              <a:rPr lang="en-US" sz="2400" spc="-30" dirty="0">
                <a:latin typeface="Calibri"/>
                <a:cs typeface="Calibri"/>
              </a:rPr>
              <a:t> </a:t>
            </a:r>
            <a:r>
              <a:rPr lang="en-US" sz="2400" dirty="0">
                <a:latin typeface="Calibri"/>
                <a:cs typeface="Calibri"/>
              </a:rPr>
              <a:t>their</a:t>
            </a:r>
            <a:r>
              <a:rPr lang="en-US" sz="2400" spc="-25" dirty="0">
                <a:latin typeface="Calibri"/>
                <a:cs typeface="Calibri"/>
              </a:rPr>
              <a:t> </a:t>
            </a:r>
            <a:r>
              <a:rPr lang="en-US" sz="2400" dirty="0">
                <a:latin typeface="Calibri"/>
                <a:cs typeface="Calibri"/>
              </a:rPr>
              <a:t>state</a:t>
            </a:r>
            <a:r>
              <a:rPr lang="en-US" sz="2400" spc="-30" dirty="0">
                <a:latin typeface="Calibri"/>
                <a:cs typeface="Calibri"/>
              </a:rPr>
              <a:t> </a:t>
            </a:r>
            <a:r>
              <a:rPr lang="en-US" sz="2400" dirty="0">
                <a:latin typeface="Calibri"/>
                <a:cs typeface="Calibri"/>
              </a:rPr>
              <a:t>so</a:t>
            </a:r>
            <a:r>
              <a:rPr lang="en-US" sz="2400" spc="-25" dirty="0">
                <a:latin typeface="Calibri"/>
                <a:cs typeface="Calibri"/>
              </a:rPr>
              <a:t> </a:t>
            </a:r>
            <a:r>
              <a:rPr lang="en-US" sz="2400" dirty="0">
                <a:latin typeface="Calibri"/>
                <a:cs typeface="Calibri"/>
              </a:rPr>
              <a:t>lawful</a:t>
            </a:r>
            <a:r>
              <a:rPr lang="en-US" sz="2400" spc="-25" dirty="0">
                <a:latin typeface="Calibri"/>
                <a:cs typeface="Calibri"/>
              </a:rPr>
              <a:t> </a:t>
            </a:r>
            <a:r>
              <a:rPr lang="en-US" sz="2400" spc="-10" dirty="0">
                <a:latin typeface="Calibri"/>
                <a:cs typeface="Calibri"/>
              </a:rPr>
              <a:t>elections </a:t>
            </a:r>
            <a:r>
              <a:rPr lang="en-US" sz="2400" dirty="0">
                <a:latin typeface="Calibri"/>
                <a:cs typeface="Calibri"/>
              </a:rPr>
              <a:t>may</a:t>
            </a:r>
            <a:r>
              <a:rPr lang="en-US" sz="2400" spc="-10" dirty="0">
                <a:latin typeface="Calibri"/>
                <a:cs typeface="Calibri"/>
              </a:rPr>
              <a:t> </a:t>
            </a:r>
            <a:r>
              <a:rPr lang="en-US" sz="2400" dirty="0">
                <a:latin typeface="Calibri"/>
                <a:cs typeface="Calibri"/>
              </a:rPr>
              <a:t>be</a:t>
            </a:r>
            <a:r>
              <a:rPr lang="en-US" sz="2400" spc="-10" dirty="0">
                <a:latin typeface="Calibri"/>
                <a:cs typeface="Calibri"/>
              </a:rPr>
              <a:t> </a:t>
            </a:r>
            <a:r>
              <a:rPr lang="en-US" sz="2400" spc="-20" dirty="0">
                <a:latin typeface="Calibri"/>
                <a:cs typeface="Calibri"/>
              </a:rPr>
              <a:t>held, and;</a:t>
            </a:r>
            <a:endParaRPr lang="en-US" sz="2400" dirty="0">
              <a:latin typeface="Calibri"/>
              <a:cs typeface="Calibri"/>
            </a:endParaRPr>
          </a:p>
          <a:p>
            <a:pPr marL="506412" indent="-457200">
              <a:lnSpc>
                <a:spcPct val="100000"/>
              </a:lnSpc>
              <a:spcBef>
                <a:spcPts val="1000"/>
              </a:spcBef>
              <a:buFont typeface="+mj-lt"/>
              <a:buAutoNum type="arabicParenR" startAt="10"/>
              <a:tabLst>
                <a:tab pos="457200" algn="l"/>
              </a:tabLst>
            </a:pPr>
            <a:r>
              <a:rPr lang="en-US" sz="2400" dirty="0">
                <a:latin typeface="Calibri"/>
                <a:cs typeface="Calibri"/>
              </a:rPr>
              <a:t>Remain</a:t>
            </a:r>
            <a:r>
              <a:rPr lang="en-US" sz="2400" spc="-15" dirty="0">
                <a:latin typeface="Calibri"/>
                <a:cs typeface="Calibri"/>
              </a:rPr>
              <a:t> </a:t>
            </a:r>
            <a:r>
              <a:rPr lang="en-US" sz="2400" dirty="0">
                <a:latin typeface="Calibri"/>
                <a:cs typeface="Calibri"/>
              </a:rPr>
              <a:t>in</a:t>
            </a:r>
            <a:r>
              <a:rPr lang="en-US" sz="2400" spc="-20" dirty="0">
                <a:latin typeface="Calibri"/>
                <a:cs typeface="Calibri"/>
              </a:rPr>
              <a:t> </a:t>
            </a:r>
            <a:r>
              <a:rPr lang="en-US" sz="2400" dirty="0">
                <a:latin typeface="Calibri"/>
                <a:cs typeface="Calibri"/>
              </a:rPr>
              <a:t>honor</a:t>
            </a:r>
            <a:r>
              <a:rPr lang="en-US" sz="2400" spc="-15" dirty="0">
                <a:latin typeface="Calibri"/>
                <a:cs typeface="Calibri"/>
              </a:rPr>
              <a:t> </a:t>
            </a:r>
            <a:r>
              <a:rPr lang="en-US" sz="2400" dirty="0">
                <a:latin typeface="Calibri"/>
                <a:cs typeface="Calibri"/>
              </a:rPr>
              <a:t>and</a:t>
            </a:r>
            <a:r>
              <a:rPr lang="en-US" sz="2400" spc="-20" dirty="0">
                <a:latin typeface="Calibri"/>
                <a:cs typeface="Calibri"/>
              </a:rPr>
              <a:t> </a:t>
            </a:r>
            <a:r>
              <a:rPr lang="en-US" sz="2400" dirty="0">
                <a:latin typeface="Calibri"/>
                <a:cs typeface="Calibri"/>
              </a:rPr>
              <a:t>good</a:t>
            </a:r>
            <a:r>
              <a:rPr lang="en-US" sz="2400" spc="-15" dirty="0">
                <a:latin typeface="Calibri"/>
                <a:cs typeface="Calibri"/>
              </a:rPr>
              <a:t> </a:t>
            </a:r>
            <a:r>
              <a:rPr lang="en-US" sz="2400" dirty="0">
                <a:latin typeface="Calibri"/>
                <a:cs typeface="Calibri"/>
              </a:rPr>
              <a:t>standing</a:t>
            </a:r>
            <a:r>
              <a:rPr lang="en-US" sz="2400" spc="-20" dirty="0">
                <a:latin typeface="Calibri"/>
                <a:cs typeface="Calibri"/>
              </a:rPr>
              <a:t> </a:t>
            </a:r>
            <a:r>
              <a:rPr lang="en-US" sz="2400" dirty="0">
                <a:latin typeface="Calibri"/>
                <a:cs typeface="Calibri"/>
              </a:rPr>
              <a:t>with</a:t>
            </a:r>
            <a:r>
              <a:rPr lang="en-US" sz="2400" spc="-15" dirty="0">
                <a:latin typeface="Calibri"/>
                <a:cs typeface="Calibri"/>
              </a:rPr>
              <a:t> </a:t>
            </a:r>
            <a:r>
              <a:rPr lang="en-US" sz="2400" dirty="0">
                <a:latin typeface="Calibri"/>
                <a:cs typeface="Calibri"/>
              </a:rPr>
              <a:t>the</a:t>
            </a:r>
            <a:r>
              <a:rPr lang="en-US" sz="2400" spc="-20" dirty="0">
                <a:latin typeface="Calibri"/>
                <a:cs typeface="Calibri"/>
              </a:rPr>
              <a:t> </a:t>
            </a:r>
            <a:r>
              <a:rPr lang="en-US" sz="2400" dirty="0">
                <a:latin typeface="Calibri"/>
                <a:cs typeface="Calibri"/>
              </a:rPr>
              <a:t>People</a:t>
            </a:r>
            <a:r>
              <a:rPr lang="en-US" sz="2400" spc="-15" dirty="0">
                <a:latin typeface="Calibri"/>
                <a:cs typeface="Calibri"/>
              </a:rPr>
              <a:t> </a:t>
            </a:r>
            <a:r>
              <a:rPr lang="en-US" sz="2400" dirty="0">
                <a:latin typeface="Calibri"/>
                <a:cs typeface="Calibri"/>
              </a:rPr>
              <a:t>in</a:t>
            </a:r>
            <a:r>
              <a:rPr lang="en-US" sz="2400" spc="-20" dirty="0">
                <a:latin typeface="Calibri"/>
                <a:cs typeface="Calibri"/>
              </a:rPr>
              <a:t> </a:t>
            </a:r>
            <a:r>
              <a:rPr lang="en-US" sz="2400" dirty="0">
                <a:latin typeface="Calibri"/>
                <a:cs typeface="Calibri"/>
              </a:rPr>
              <a:t>your</a:t>
            </a:r>
            <a:r>
              <a:rPr lang="en-US" sz="2400" spc="-15" dirty="0">
                <a:latin typeface="Calibri"/>
                <a:cs typeface="Calibri"/>
              </a:rPr>
              <a:t> </a:t>
            </a:r>
            <a:r>
              <a:rPr lang="en-US" sz="2400" dirty="0">
                <a:latin typeface="Calibri"/>
                <a:cs typeface="Calibri"/>
              </a:rPr>
              <a:t>state</a:t>
            </a:r>
            <a:r>
              <a:rPr lang="en-US" sz="2400" spc="-20" dirty="0">
                <a:latin typeface="Calibri"/>
                <a:cs typeface="Calibri"/>
              </a:rPr>
              <a:t> </a:t>
            </a:r>
            <a:r>
              <a:rPr lang="en-US" sz="2400" dirty="0">
                <a:latin typeface="Calibri"/>
                <a:cs typeface="Calibri"/>
              </a:rPr>
              <a:t>and</a:t>
            </a:r>
            <a:r>
              <a:rPr lang="en-US" sz="2400" spc="-15" dirty="0">
                <a:latin typeface="Calibri"/>
                <a:cs typeface="Calibri"/>
              </a:rPr>
              <a:t> </a:t>
            </a:r>
            <a:r>
              <a:rPr lang="en-US" sz="2400" dirty="0">
                <a:latin typeface="Calibri"/>
                <a:cs typeface="Calibri"/>
              </a:rPr>
              <a:t>the</a:t>
            </a:r>
            <a:r>
              <a:rPr lang="en-US" sz="2400" spc="-15" dirty="0">
                <a:latin typeface="Calibri"/>
                <a:cs typeface="Calibri"/>
              </a:rPr>
              <a:t> </a:t>
            </a:r>
            <a:r>
              <a:rPr lang="en-US" sz="2400" spc="-10" dirty="0">
                <a:latin typeface="Calibri"/>
                <a:cs typeface="Calibri"/>
              </a:rPr>
              <a:t>Republic.</a:t>
            </a:r>
            <a:endParaRPr lang="en-US" sz="2400" strike="sngStrike" spc="-10" dirty="0">
              <a:latin typeface="Calibri"/>
              <a:cs typeface="Calibri"/>
            </a:endParaRPr>
          </a:p>
          <a:p>
            <a:pPr marL="469900" marR="5080" indent="-457200">
              <a:lnSpc>
                <a:spcPct val="107000"/>
              </a:lnSpc>
              <a:spcBef>
                <a:spcPts val="100"/>
              </a:spcBef>
              <a:buFont typeface="+mj-lt"/>
              <a:buAutoNum type="arabicParenR" startAt="8"/>
              <a:tabLst>
                <a:tab pos="313055" algn="l"/>
              </a:tabLst>
            </a:pPr>
            <a:endParaRPr lang="en-US" sz="2400" spc="-10" dirty="0">
              <a:latin typeface="Calibri"/>
              <a:cs typeface="Calibri"/>
            </a:endParaRPr>
          </a:p>
          <a:p>
            <a:pPr marL="854075" indent="-854075">
              <a:spcBef>
                <a:spcPts val="1000"/>
              </a:spcBef>
              <a:tabLst>
                <a:tab pos="457200" algn="l"/>
              </a:tabLst>
            </a:pPr>
            <a:r>
              <a:rPr lang="en-US" sz="2400" b="1" dirty="0">
                <a:latin typeface="Calibri"/>
                <a:cs typeface="Calibri"/>
              </a:rPr>
              <a:t>NOTE:</a:t>
            </a:r>
            <a:r>
              <a:rPr lang="en-US" sz="2400" b="1" spc="-25" dirty="0">
                <a:latin typeface="Calibri"/>
                <a:cs typeface="Calibri"/>
              </a:rPr>
              <a:t> </a:t>
            </a:r>
            <a:r>
              <a:rPr lang="en-US" sz="2400" b="1" dirty="0">
                <a:latin typeface="Calibri"/>
                <a:cs typeface="Calibri"/>
              </a:rPr>
              <a:t>The</a:t>
            </a:r>
            <a:r>
              <a:rPr lang="en-US" sz="2400" b="1" spc="-25" dirty="0">
                <a:latin typeface="Calibri"/>
                <a:cs typeface="Calibri"/>
              </a:rPr>
              <a:t> </a:t>
            </a:r>
            <a:r>
              <a:rPr lang="en-US" sz="2400" b="1" dirty="0">
                <a:latin typeface="Calibri"/>
                <a:cs typeface="Calibri"/>
              </a:rPr>
              <a:t>only</a:t>
            </a:r>
            <a:r>
              <a:rPr lang="en-US" sz="2400" b="1" spc="-20" dirty="0">
                <a:latin typeface="Calibri"/>
                <a:cs typeface="Calibri"/>
              </a:rPr>
              <a:t> </a:t>
            </a:r>
            <a:r>
              <a:rPr lang="en-US" sz="2400" b="1" dirty="0">
                <a:latin typeface="Calibri"/>
                <a:cs typeface="Calibri"/>
              </a:rPr>
              <a:t>purpose</a:t>
            </a:r>
            <a:r>
              <a:rPr lang="en-US" sz="2400" b="1" spc="-25" dirty="0">
                <a:latin typeface="Calibri"/>
                <a:cs typeface="Calibri"/>
              </a:rPr>
              <a:t> </a:t>
            </a:r>
            <a:r>
              <a:rPr lang="en-US" sz="2400" b="1" dirty="0">
                <a:latin typeface="Calibri"/>
                <a:cs typeface="Calibri"/>
              </a:rPr>
              <a:t>of</a:t>
            </a:r>
            <a:r>
              <a:rPr lang="en-US" sz="2400" b="1" spc="-20" dirty="0">
                <a:latin typeface="Calibri"/>
                <a:cs typeface="Calibri"/>
              </a:rPr>
              <a:t> </a:t>
            </a:r>
            <a:r>
              <a:rPr lang="en-US" sz="2400" b="1" dirty="0">
                <a:latin typeface="Calibri"/>
                <a:cs typeface="Calibri"/>
              </a:rPr>
              <a:t>the</a:t>
            </a:r>
            <a:r>
              <a:rPr lang="en-US" sz="2400" b="1" spc="-25" dirty="0">
                <a:latin typeface="Calibri"/>
                <a:cs typeface="Calibri"/>
              </a:rPr>
              <a:t> </a:t>
            </a:r>
            <a:r>
              <a:rPr lang="en-US" sz="2400" b="1" dirty="0">
                <a:latin typeface="Calibri"/>
                <a:cs typeface="Calibri"/>
              </a:rPr>
              <a:t>State</a:t>
            </a:r>
            <a:r>
              <a:rPr lang="en-US" sz="2400" b="1" spc="-20" dirty="0">
                <a:latin typeface="Calibri"/>
                <a:cs typeface="Calibri"/>
              </a:rPr>
              <a:t> </a:t>
            </a:r>
            <a:r>
              <a:rPr lang="en-US" sz="2400" b="1" dirty="0">
                <a:latin typeface="Calibri"/>
                <a:cs typeface="Calibri"/>
              </a:rPr>
              <a:t>Constitutional</a:t>
            </a:r>
            <a:r>
              <a:rPr lang="en-US" sz="2400" b="1" spc="-25" dirty="0">
                <a:latin typeface="Calibri"/>
                <a:cs typeface="Calibri"/>
              </a:rPr>
              <a:t> </a:t>
            </a:r>
            <a:r>
              <a:rPr lang="en-US" sz="2400" b="1" dirty="0">
                <a:latin typeface="Calibri"/>
                <a:cs typeface="Calibri"/>
              </a:rPr>
              <a:t>Convention</a:t>
            </a:r>
            <a:r>
              <a:rPr lang="en-US" sz="2400" b="1" spc="-25" dirty="0">
                <a:latin typeface="Calibri"/>
                <a:cs typeface="Calibri"/>
              </a:rPr>
              <a:t> </a:t>
            </a:r>
            <a:r>
              <a:rPr lang="en-US" sz="2400" b="1" dirty="0">
                <a:latin typeface="Calibri"/>
                <a:cs typeface="Calibri"/>
              </a:rPr>
              <a:t>is</a:t>
            </a:r>
            <a:r>
              <a:rPr lang="en-US" sz="2400" b="1" spc="-20" dirty="0">
                <a:latin typeface="Calibri"/>
                <a:cs typeface="Calibri"/>
              </a:rPr>
              <a:t> </a:t>
            </a:r>
            <a:r>
              <a:rPr lang="en-US" sz="2400" b="1" dirty="0">
                <a:latin typeface="Calibri"/>
                <a:cs typeface="Calibri"/>
              </a:rPr>
              <a:t>to</a:t>
            </a:r>
            <a:r>
              <a:rPr lang="en-US" sz="2400" b="1" spc="-25" dirty="0">
                <a:latin typeface="Calibri"/>
                <a:cs typeface="Calibri"/>
              </a:rPr>
              <a:t> </a:t>
            </a:r>
            <a:r>
              <a:rPr lang="en-US" sz="2400" b="1" dirty="0">
                <a:latin typeface="Calibri"/>
                <a:cs typeface="Calibri"/>
              </a:rPr>
              <a:t>create</a:t>
            </a:r>
            <a:r>
              <a:rPr lang="en-US" sz="2400" b="1" spc="-20" dirty="0">
                <a:latin typeface="Calibri"/>
                <a:cs typeface="Calibri"/>
              </a:rPr>
              <a:t> </a:t>
            </a:r>
            <a:r>
              <a:rPr lang="en-US" sz="2400" b="1" dirty="0">
                <a:latin typeface="Calibri"/>
                <a:cs typeface="Calibri"/>
              </a:rPr>
              <a:t>a</a:t>
            </a:r>
            <a:r>
              <a:rPr lang="en-US" sz="2400" b="1" spc="-25" dirty="0">
                <a:latin typeface="Calibri"/>
                <a:cs typeface="Calibri"/>
              </a:rPr>
              <a:t> </a:t>
            </a:r>
            <a:r>
              <a:rPr lang="en-US" sz="2400" b="1" dirty="0">
                <a:latin typeface="Calibri"/>
                <a:cs typeface="Calibri"/>
              </a:rPr>
              <a:t>new</a:t>
            </a:r>
            <a:r>
              <a:rPr lang="en-US" sz="2400" b="1" spc="-20" dirty="0">
                <a:latin typeface="Calibri"/>
                <a:cs typeface="Calibri"/>
              </a:rPr>
              <a:t> </a:t>
            </a:r>
            <a:r>
              <a:rPr lang="en-US" sz="2400" b="1" spc="-10" dirty="0">
                <a:latin typeface="Calibri"/>
                <a:cs typeface="Calibri"/>
              </a:rPr>
              <a:t>state </a:t>
            </a:r>
            <a:r>
              <a:rPr lang="en-US" sz="2400" b="1" dirty="0">
                <a:latin typeface="Calibri"/>
                <a:cs typeface="Calibri"/>
              </a:rPr>
              <a:t>constitution</a:t>
            </a:r>
            <a:r>
              <a:rPr lang="en-US" sz="2400" b="1" spc="-25" dirty="0">
                <a:latin typeface="Calibri"/>
                <a:cs typeface="Calibri"/>
              </a:rPr>
              <a:t> </a:t>
            </a:r>
            <a:r>
              <a:rPr lang="en-US" sz="2400" b="1" dirty="0">
                <a:latin typeface="Calibri"/>
                <a:cs typeface="Calibri"/>
              </a:rPr>
              <a:t>that</a:t>
            </a:r>
            <a:r>
              <a:rPr lang="en-US" sz="2400" b="1" spc="-25" dirty="0">
                <a:latin typeface="Calibri"/>
                <a:cs typeface="Calibri"/>
              </a:rPr>
              <a:t> </a:t>
            </a:r>
            <a:r>
              <a:rPr lang="en-US" sz="2400" b="1" dirty="0">
                <a:latin typeface="Calibri"/>
                <a:cs typeface="Calibri"/>
              </a:rPr>
              <a:t>is</a:t>
            </a:r>
            <a:r>
              <a:rPr lang="en-US" sz="2400" b="1" spc="-25" dirty="0">
                <a:latin typeface="Calibri"/>
                <a:cs typeface="Calibri"/>
              </a:rPr>
              <a:t> </a:t>
            </a:r>
            <a:r>
              <a:rPr lang="en-US" sz="2400" b="1" dirty="0">
                <a:latin typeface="Calibri"/>
                <a:cs typeface="Calibri"/>
              </a:rPr>
              <a:t>in</a:t>
            </a:r>
            <a:r>
              <a:rPr lang="en-US" sz="2400" b="1" spc="-25" dirty="0">
                <a:latin typeface="Calibri"/>
                <a:cs typeface="Calibri"/>
              </a:rPr>
              <a:t> </a:t>
            </a:r>
            <a:r>
              <a:rPr lang="en-US" sz="2400" b="1" dirty="0">
                <a:latin typeface="Calibri"/>
                <a:cs typeface="Calibri"/>
              </a:rPr>
              <a:t>accord</a:t>
            </a:r>
            <a:r>
              <a:rPr lang="en-US" sz="2400" b="1" spc="-20" dirty="0">
                <a:latin typeface="Calibri"/>
                <a:cs typeface="Calibri"/>
              </a:rPr>
              <a:t> </a:t>
            </a:r>
            <a:r>
              <a:rPr lang="en-US" sz="2400" b="1" dirty="0">
                <a:latin typeface="Calibri"/>
                <a:cs typeface="Calibri"/>
              </a:rPr>
              <a:t>with</a:t>
            </a:r>
            <a:r>
              <a:rPr lang="en-US" sz="2400" b="1" spc="-25" dirty="0">
                <a:latin typeface="Calibri"/>
                <a:cs typeface="Calibri"/>
              </a:rPr>
              <a:t> </a:t>
            </a:r>
            <a:r>
              <a:rPr lang="en-US" sz="2400" b="1" dirty="0">
                <a:latin typeface="Calibri"/>
                <a:cs typeface="Calibri"/>
              </a:rPr>
              <a:t>the</a:t>
            </a:r>
            <a:r>
              <a:rPr lang="en-US" sz="2400" b="1" spc="-25" dirty="0">
                <a:latin typeface="Calibri"/>
                <a:cs typeface="Calibri"/>
              </a:rPr>
              <a:t> </a:t>
            </a:r>
            <a:r>
              <a:rPr lang="en-US" sz="2400" b="1" dirty="0">
                <a:latin typeface="Calibri"/>
                <a:cs typeface="Calibri"/>
              </a:rPr>
              <a:t>Constitution</a:t>
            </a:r>
            <a:r>
              <a:rPr lang="en-US" sz="2400" b="1" spc="-25" dirty="0">
                <a:latin typeface="Calibri"/>
                <a:cs typeface="Calibri"/>
              </a:rPr>
              <a:t> </a:t>
            </a:r>
            <a:r>
              <a:rPr lang="en-US" sz="2400" b="1" dirty="0">
                <a:latin typeface="Calibri"/>
                <a:cs typeface="Calibri"/>
              </a:rPr>
              <a:t>for</a:t>
            </a:r>
            <a:r>
              <a:rPr lang="en-US" sz="2400" b="1" spc="-20" dirty="0">
                <a:latin typeface="Calibri"/>
                <a:cs typeface="Calibri"/>
              </a:rPr>
              <a:t> </a:t>
            </a:r>
            <a:r>
              <a:rPr lang="en-US" sz="2400" b="1" dirty="0">
                <a:latin typeface="Calibri"/>
                <a:cs typeface="Calibri"/>
              </a:rPr>
              <a:t>the</a:t>
            </a:r>
            <a:r>
              <a:rPr lang="en-US" sz="2400" b="1" spc="-25" dirty="0">
                <a:latin typeface="Calibri"/>
                <a:cs typeface="Calibri"/>
              </a:rPr>
              <a:t> </a:t>
            </a:r>
            <a:r>
              <a:rPr lang="en-US" sz="2400" b="1" dirty="0">
                <a:latin typeface="Calibri"/>
                <a:cs typeface="Calibri"/>
              </a:rPr>
              <a:t>united</a:t>
            </a:r>
            <a:r>
              <a:rPr lang="en-US" sz="2400" b="1" spc="-25" dirty="0">
                <a:latin typeface="Calibri"/>
                <a:cs typeface="Calibri"/>
              </a:rPr>
              <a:t> </a:t>
            </a:r>
            <a:r>
              <a:rPr lang="en-US" sz="2400" b="1" dirty="0">
                <a:latin typeface="Calibri"/>
                <a:cs typeface="Calibri"/>
              </a:rPr>
              <a:t>States</a:t>
            </a:r>
            <a:r>
              <a:rPr lang="en-US" sz="2400" b="1" spc="-25" dirty="0">
                <a:latin typeface="Calibri"/>
                <a:cs typeface="Calibri"/>
              </a:rPr>
              <a:t> </a:t>
            </a:r>
            <a:r>
              <a:rPr lang="en-US" sz="2400" b="1" dirty="0">
                <a:latin typeface="Calibri"/>
                <a:cs typeface="Calibri"/>
              </a:rPr>
              <a:t>of</a:t>
            </a:r>
            <a:r>
              <a:rPr lang="en-US" sz="2400" b="1" spc="-20" dirty="0">
                <a:latin typeface="Calibri"/>
                <a:cs typeface="Calibri"/>
              </a:rPr>
              <a:t> </a:t>
            </a:r>
            <a:r>
              <a:rPr lang="en-US" sz="2400" b="1" spc="-10" dirty="0">
                <a:latin typeface="Calibri"/>
                <a:cs typeface="Calibri"/>
              </a:rPr>
              <a:t>America.</a:t>
            </a:r>
            <a:endParaRPr lang="en-US" sz="2400" b="1" dirty="0">
              <a:latin typeface="Calibri"/>
              <a:cs typeface="Calibri"/>
            </a:endParaRPr>
          </a:p>
          <a:p>
            <a:pPr marL="396875" indent="-347663">
              <a:lnSpc>
                <a:spcPct val="100000"/>
              </a:lnSpc>
              <a:spcBef>
                <a:spcPts val="1000"/>
              </a:spcBef>
              <a:tabLst>
                <a:tab pos="457200" algn="l"/>
              </a:tabLst>
            </a:pPr>
            <a:endParaRPr lang="en-US" sz="2400" strike="sngStrike" spc="-10" dirty="0">
              <a:latin typeface="Calibri"/>
              <a:cs typeface="Calibri"/>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object 2">
            <a:extLst>
              <a:ext uri="{FF2B5EF4-FFF2-40B4-BE49-F238E27FC236}">
                <a16:creationId xmlns:a16="http://schemas.microsoft.com/office/drawing/2014/main" xmlns="" id="{C4E4BDB2-5576-701E-9E1F-4478982340BF}"/>
              </a:ext>
            </a:extLst>
          </p:cNvPr>
          <p:cNvPicPr/>
          <p:nvPr/>
        </p:nvPicPr>
        <p:blipFill>
          <a:blip r:embed="rId2" cstate="print"/>
          <a:stretch>
            <a:fillRect/>
          </a:stretch>
        </p:blipFill>
        <p:spPr>
          <a:xfrm>
            <a:off x="2393577" y="9939"/>
            <a:ext cx="7404845" cy="6848060"/>
          </a:xfrm>
          <a:prstGeom prst="rect">
            <a:avLst/>
          </a:prstGeom>
        </p:spPr>
      </p:pic>
      <p:sp>
        <p:nvSpPr>
          <p:cNvPr id="2" name="object 2"/>
          <p:cNvSpPr txBox="1">
            <a:spLocks noGrp="1"/>
          </p:cNvSpPr>
          <p:nvPr>
            <p:ph type="title"/>
          </p:nvPr>
        </p:nvSpPr>
        <p:spPr>
          <a:xfrm>
            <a:off x="762000" y="1501914"/>
            <a:ext cx="10530467" cy="3398366"/>
          </a:xfrm>
          <a:prstGeom prst="rect">
            <a:avLst/>
          </a:prstGeom>
        </p:spPr>
        <p:txBody>
          <a:bodyPr vert="horz" wrap="square" lIns="0" tIns="12700" rIns="0" bIns="0" rtlCol="0">
            <a:spAutoFit/>
          </a:bodyPr>
          <a:lstStyle/>
          <a:p>
            <a:pPr marL="9525" algn="ctr">
              <a:lnSpc>
                <a:spcPct val="100000"/>
              </a:lnSpc>
              <a:spcBef>
                <a:spcPts val="100"/>
              </a:spcBef>
            </a:pPr>
            <a:r>
              <a:rPr b="1" u="sng" dirty="0"/>
              <a:t>STEP</a:t>
            </a:r>
            <a:r>
              <a:rPr b="1" u="sng" spc="-30" dirty="0"/>
              <a:t> </a:t>
            </a:r>
            <a:r>
              <a:rPr b="1" u="sng" dirty="0"/>
              <a:t>TWO</a:t>
            </a:r>
            <a:endParaRPr b="1" dirty="0"/>
          </a:p>
          <a:p>
            <a:pPr algn="ctr">
              <a:lnSpc>
                <a:spcPct val="100000"/>
              </a:lnSpc>
            </a:pPr>
            <a:r>
              <a:rPr lang="en-US" dirty="0"/>
              <a:t/>
            </a:r>
            <a:br>
              <a:rPr lang="en-US" dirty="0"/>
            </a:br>
            <a:r>
              <a:rPr b="1" dirty="0"/>
              <a:t>ESTABLISH</a:t>
            </a:r>
            <a:r>
              <a:rPr b="1" spc="-35" dirty="0"/>
              <a:t> </a:t>
            </a:r>
            <a:r>
              <a:rPr b="1" dirty="0"/>
              <a:t>THE</a:t>
            </a:r>
            <a:r>
              <a:rPr b="1" spc="-30" dirty="0"/>
              <a:t> </a:t>
            </a:r>
            <a:r>
              <a:rPr b="1" dirty="0"/>
              <a:t>COUNTY</a:t>
            </a:r>
            <a:r>
              <a:rPr b="1" spc="-35" dirty="0"/>
              <a:t> </a:t>
            </a:r>
            <a:r>
              <a:rPr b="1" dirty="0"/>
              <a:t>ASSEMBLY</a:t>
            </a:r>
            <a:r>
              <a:rPr lang="en-US" b="1" dirty="0"/>
              <a:t>, DELEGATES,</a:t>
            </a:r>
            <a:r>
              <a:rPr b="1" spc="-30" dirty="0"/>
              <a:t> </a:t>
            </a:r>
            <a:r>
              <a:rPr b="1" dirty="0"/>
              <a:t>AND</a:t>
            </a:r>
            <a:r>
              <a:rPr b="1" spc="-30" dirty="0"/>
              <a:t> </a:t>
            </a:r>
            <a:r>
              <a:rPr b="1" spc="-10" dirty="0"/>
              <a:t>REPRESENTATIVES</a:t>
            </a:r>
            <a:endParaRPr b="1" dirty="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a:extLst>
              <a:ext uri="{FF2B5EF4-FFF2-40B4-BE49-F238E27FC236}">
                <a16:creationId xmlns:a16="http://schemas.microsoft.com/office/drawing/2014/main" xmlns="" id="{7CDD406B-ACFD-EFD7-C9CA-A11BC39DCF36}"/>
              </a:ext>
            </a:extLst>
          </p:cNvPr>
          <p:cNvPicPr/>
          <p:nvPr/>
        </p:nvPicPr>
        <p:blipFill>
          <a:blip r:embed="rId2" cstate="print">
            <a:clrChange>
              <a:clrFrom>
                <a:srgbClr val="000000">
                  <a:alpha val="0"/>
                </a:srgbClr>
              </a:clrFrom>
              <a:clrTo>
                <a:srgbClr val="000000">
                  <a:alpha val="0"/>
                </a:srgbClr>
              </a:clrTo>
            </a:clrChange>
            <a:duotone>
              <a:schemeClr val="accent1">
                <a:shade val="45000"/>
                <a:satMod val="135000"/>
              </a:schemeClr>
              <a:prstClr val="white"/>
            </a:duotone>
            <a:extLst>
              <a:ext uri="{BEBA8EAE-BF5A-486C-A8C5-ECC9F3942E4B}">
                <a14:imgProps xmlns:a14="http://schemas.microsoft.com/office/drawing/2010/main">
                  <a14:imgLayer r:embed="rId3">
                    <a14:imgEffect>
                      <a14:sharpenSoften amount="100000"/>
                    </a14:imgEffect>
                    <a14:imgEffect>
                      <a14:colorTemperature colorTemp="11500"/>
                    </a14:imgEffect>
                    <a14:imgEffect>
                      <a14:saturation sat="66000"/>
                    </a14:imgEffect>
                    <a14:imgEffect>
                      <a14:brightnessContrast contrast="-2000"/>
                    </a14:imgEffect>
                  </a14:imgLayer>
                </a14:imgProps>
              </a:ext>
            </a:extLst>
          </a:blip>
          <a:stretch>
            <a:fillRect/>
          </a:stretch>
        </p:blipFill>
        <p:spPr>
          <a:xfrm>
            <a:off x="2393577" y="-6626"/>
            <a:ext cx="7404845" cy="6848060"/>
          </a:xfrm>
          <a:prstGeom prst="rect">
            <a:avLst/>
          </a:prstGeom>
          <a:noFill/>
          <a:effectLst>
            <a:outerShdw dist="50800" sx="147000" sy="147000" algn="ctr" rotWithShape="0">
              <a:srgbClr val="000000">
                <a:alpha val="0"/>
              </a:srgbClr>
            </a:outerShdw>
            <a:reflection endPos="65000" dist="50800" dir="5400000" sy="-100000" algn="bl" rotWithShape="0"/>
          </a:effectLst>
        </p:spPr>
      </p:pic>
      <p:sp>
        <p:nvSpPr>
          <p:cNvPr id="6" name="object 6"/>
          <p:cNvSpPr txBox="1"/>
          <p:nvPr/>
        </p:nvSpPr>
        <p:spPr>
          <a:xfrm>
            <a:off x="275271" y="1371600"/>
            <a:ext cx="11641455" cy="4041619"/>
          </a:xfrm>
          <a:prstGeom prst="rect">
            <a:avLst/>
          </a:prstGeom>
        </p:spPr>
        <p:txBody>
          <a:bodyPr vert="horz" wrap="square" lIns="0" tIns="12700" rIns="0" bIns="0" rtlCol="0">
            <a:spAutoFit/>
          </a:bodyPr>
          <a:lstStyle/>
          <a:p>
            <a:pPr marL="469900" marR="11430" indent="-457200">
              <a:lnSpc>
                <a:spcPct val="107000"/>
              </a:lnSpc>
              <a:spcBef>
                <a:spcPts val="100"/>
              </a:spcBef>
              <a:buFont typeface="+mj-lt"/>
              <a:buAutoNum type="arabicParenR"/>
            </a:pPr>
            <a:r>
              <a:rPr sz="2000" dirty="0">
                <a:latin typeface="Calibri"/>
                <a:cs typeface="Calibri"/>
              </a:rPr>
              <a:t>The</a:t>
            </a:r>
            <a:r>
              <a:rPr sz="2000" spc="-25" dirty="0">
                <a:latin typeface="Calibri"/>
                <a:cs typeface="Calibri"/>
              </a:rPr>
              <a:t> </a:t>
            </a:r>
            <a:r>
              <a:rPr sz="2000" dirty="0">
                <a:latin typeface="Calibri"/>
                <a:cs typeface="Calibri"/>
              </a:rPr>
              <a:t>county</a:t>
            </a:r>
            <a:r>
              <a:rPr sz="2000" spc="-25" dirty="0">
                <a:latin typeface="Calibri"/>
                <a:cs typeface="Calibri"/>
              </a:rPr>
              <a:t> </a:t>
            </a:r>
            <a:r>
              <a:rPr sz="2000" dirty="0">
                <a:latin typeface="Calibri"/>
                <a:cs typeface="Calibri"/>
              </a:rPr>
              <a:t>shall,</a:t>
            </a:r>
            <a:r>
              <a:rPr sz="2000" spc="-25" dirty="0">
                <a:latin typeface="Calibri"/>
                <a:cs typeface="Calibri"/>
              </a:rPr>
              <a:t> </a:t>
            </a:r>
            <a:r>
              <a:rPr sz="2000" dirty="0">
                <a:latin typeface="Calibri"/>
                <a:cs typeface="Calibri"/>
              </a:rPr>
              <a:t>under</a:t>
            </a:r>
            <a:r>
              <a:rPr sz="2000" spc="-25" dirty="0">
                <a:latin typeface="Calibri"/>
                <a:cs typeface="Calibri"/>
              </a:rPr>
              <a:t> </a:t>
            </a:r>
            <a:r>
              <a:rPr sz="2000" dirty="0">
                <a:latin typeface="Calibri"/>
                <a:cs typeface="Calibri"/>
              </a:rPr>
              <a:t>supervision</a:t>
            </a:r>
            <a:r>
              <a:rPr sz="2000" spc="-20" dirty="0">
                <a:latin typeface="Calibri"/>
                <a:cs typeface="Calibri"/>
              </a:rPr>
              <a:t> </a:t>
            </a:r>
            <a:r>
              <a:rPr sz="2000" dirty="0">
                <a:latin typeface="Calibri"/>
                <a:cs typeface="Calibri"/>
              </a:rPr>
              <a:t>and</a:t>
            </a:r>
            <a:r>
              <a:rPr sz="2000" spc="-25" dirty="0">
                <a:latin typeface="Calibri"/>
                <a:cs typeface="Calibri"/>
              </a:rPr>
              <a:t> </a:t>
            </a:r>
            <a:r>
              <a:rPr sz="2000" dirty="0">
                <a:latin typeface="Calibri"/>
                <a:cs typeface="Calibri"/>
              </a:rPr>
              <a:t>direction</a:t>
            </a:r>
            <a:r>
              <a:rPr sz="2000" spc="-25" dirty="0">
                <a:latin typeface="Calibri"/>
                <a:cs typeface="Calibri"/>
              </a:rPr>
              <a:t> </a:t>
            </a:r>
            <a:r>
              <a:rPr sz="2000" dirty="0">
                <a:latin typeface="Calibri"/>
                <a:cs typeface="Calibri"/>
              </a:rPr>
              <a:t>of</a:t>
            </a:r>
            <a:r>
              <a:rPr sz="2000" spc="-25" dirty="0">
                <a:latin typeface="Calibri"/>
                <a:cs typeface="Calibri"/>
              </a:rPr>
              <a:t> </a:t>
            </a:r>
            <a:r>
              <a:rPr sz="2000" dirty="0">
                <a:latin typeface="Calibri"/>
                <a:cs typeface="Calibri"/>
              </a:rPr>
              <a:t>the</a:t>
            </a:r>
            <a:r>
              <a:rPr sz="2000" spc="-20" dirty="0">
                <a:latin typeface="Calibri"/>
                <a:cs typeface="Calibri"/>
              </a:rPr>
              <a:t> </a:t>
            </a:r>
            <a:r>
              <a:rPr lang="en-US" sz="2000" spc="-20" dirty="0" smtClean="0">
                <a:latin typeface="Calibri"/>
                <a:cs typeface="Calibri"/>
              </a:rPr>
              <a:t>interim </a:t>
            </a:r>
            <a:r>
              <a:rPr sz="2000" dirty="0" smtClean="0">
                <a:latin typeface="Calibri"/>
                <a:cs typeface="Calibri"/>
              </a:rPr>
              <a:t>Governor</a:t>
            </a:r>
            <a:r>
              <a:rPr sz="2000" dirty="0">
                <a:latin typeface="Calibri"/>
                <a:cs typeface="Calibri"/>
              </a:rPr>
              <a:t>,</a:t>
            </a:r>
            <a:r>
              <a:rPr sz="2000" spc="-25" dirty="0">
                <a:latin typeface="Calibri"/>
                <a:cs typeface="Calibri"/>
              </a:rPr>
              <a:t> </a:t>
            </a:r>
            <a:r>
              <a:rPr sz="2000" dirty="0">
                <a:latin typeface="Calibri"/>
                <a:cs typeface="Calibri"/>
              </a:rPr>
              <a:t>establish</a:t>
            </a:r>
            <a:r>
              <a:rPr sz="2000" spc="-25" dirty="0">
                <a:latin typeface="Calibri"/>
                <a:cs typeface="Calibri"/>
              </a:rPr>
              <a:t> </a:t>
            </a:r>
            <a:r>
              <a:rPr sz="2000" dirty="0">
                <a:latin typeface="Calibri"/>
                <a:cs typeface="Calibri"/>
              </a:rPr>
              <a:t>an</a:t>
            </a:r>
            <a:r>
              <a:rPr sz="2000" spc="-25" dirty="0">
                <a:latin typeface="Calibri"/>
                <a:cs typeface="Calibri"/>
              </a:rPr>
              <a:t> </a:t>
            </a:r>
            <a:r>
              <a:rPr sz="2000" dirty="0">
                <a:latin typeface="Calibri"/>
                <a:cs typeface="Calibri"/>
              </a:rPr>
              <a:t>assembly</a:t>
            </a:r>
            <a:r>
              <a:rPr sz="2000" spc="-20" dirty="0">
                <a:latin typeface="Calibri"/>
                <a:cs typeface="Calibri"/>
              </a:rPr>
              <a:t> </a:t>
            </a:r>
            <a:r>
              <a:rPr sz="2000" dirty="0">
                <a:latin typeface="Calibri"/>
                <a:cs typeface="Calibri"/>
              </a:rPr>
              <a:t>of</a:t>
            </a:r>
            <a:r>
              <a:rPr sz="2000" spc="-25" dirty="0">
                <a:latin typeface="Calibri"/>
                <a:cs typeface="Calibri"/>
              </a:rPr>
              <a:t> </a:t>
            </a:r>
            <a:r>
              <a:rPr lang="en-US" sz="2000" dirty="0">
                <a:latin typeface="Calibri"/>
                <a:cs typeface="Calibri"/>
              </a:rPr>
              <a:t>L</a:t>
            </a:r>
            <a:r>
              <a:rPr sz="2000" dirty="0">
                <a:latin typeface="Calibri"/>
                <a:cs typeface="Calibri"/>
              </a:rPr>
              <a:t>awful</a:t>
            </a:r>
            <a:r>
              <a:rPr sz="2000" spc="-25" dirty="0">
                <a:latin typeface="Calibri"/>
                <a:cs typeface="Calibri"/>
              </a:rPr>
              <a:t> </a:t>
            </a:r>
            <a:r>
              <a:rPr lang="en-US" sz="2000" spc="-25" dirty="0">
                <a:latin typeface="Calibri"/>
                <a:cs typeface="Calibri"/>
              </a:rPr>
              <a:t>Electors (</a:t>
            </a:r>
            <a:r>
              <a:rPr sz="2000" dirty="0">
                <a:latin typeface="Calibri"/>
                <a:cs typeface="Calibri"/>
              </a:rPr>
              <a:t>voters</a:t>
            </a:r>
            <a:r>
              <a:rPr lang="en-US" sz="2000" dirty="0">
                <a:latin typeface="Calibri"/>
                <a:cs typeface="Calibri"/>
              </a:rPr>
              <a:t>)</a:t>
            </a:r>
            <a:r>
              <a:rPr sz="2000" spc="-25" dirty="0">
                <a:latin typeface="Calibri"/>
                <a:cs typeface="Calibri"/>
              </a:rPr>
              <a:t> </a:t>
            </a:r>
            <a:r>
              <a:rPr sz="2000" dirty="0">
                <a:latin typeface="Calibri"/>
                <a:cs typeface="Calibri"/>
              </a:rPr>
              <a:t>of</a:t>
            </a:r>
            <a:r>
              <a:rPr sz="2000" spc="-20" dirty="0">
                <a:latin typeface="Calibri"/>
                <a:cs typeface="Calibri"/>
              </a:rPr>
              <a:t> </a:t>
            </a:r>
            <a:r>
              <a:rPr lang="en-US" sz="2000" spc="-20" dirty="0">
                <a:latin typeface="Calibri"/>
                <a:cs typeface="Calibri"/>
              </a:rPr>
              <a:t> </a:t>
            </a:r>
            <a:r>
              <a:rPr sz="2000" spc="-10" dirty="0">
                <a:latin typeface="Calibri"/>
                <a:cs typeface="Calibri"/>
              </a:rPr>
              <a:t>legal </a:t>
            </a:r>
            <a:r>
              <a:rPr sz="2000" dirty="0">
                <a:latin typeface="Calibri"/>
                <a:cs typeface="Calibri"/>
              </a:rPr>
              <a:t>age</a:t>
            </a:r>
            <a:r>
              <a:rPr sz="2000" spc="-20" dirty="0">
                <a:latin typeface="Calibri"/>
                <a:cs typeface="Calibri"/>
              </a:rPr>
              <a:t> </a:t>
            </a:r>
            <a:r>
              <a:rPr sz="2000" dirty="0">
                <a:latin typeface="Calibri"/>
                <a:cs typeface="Calibri"/>
              </a:rPr>
              <a:t>of</a:t>
            </a:r>
            <a:r>
              <a:rPr sz="2000" spc="-15" dirty="0">
                <a:latin typeface="Calibri"/>
                <a:cs typeface="Calibri"/>
              </a:rPr>
              <a:t> </a:t>
            </a:r>
            <a:r>
              <a:rPr sz="2000" dirty="0">
                <a:latin typeface="Calibri"/>
                <a:cs typeface="Calibri"/>
              </a:rPr>
              <a:t>majority,</a:t>
            </a:r>
            <a:r>
              <a:rPr sz="2000" spc="-15" dirty="0">
                <a:latin typeface="Calibri"/>
                <a:cs typeface="Calibri"/>
              </a:rPr>
              <a:t> </a:t>
            </a:r>
            <a:r>
              <a:rPr sz="2000" dirty="0">
                <a:latin typeface="Calibri"/>
                <a:cs typeface="Calibri"/>
              </a:rPr>
              <a:t>in</a:t>
            </a:r>
            <a:r>
              <a:rPr sz="2000" spc="-20" dirty="0">
                <a:latin typeface="Calibri"/>
                <a:cs typeface="Calibri"/>
              </a:rPr>
              <a:t> </a:t>
            </a:r>
            <a:r>
              <a:rPr sz="2000" dirty="0">
                <a:latin typeface="Calibri"/>
                <a:cs typeface="Calibri"/>
              </a:rPr>
              <a:t>each</a:t>
            </a:r>
            <a:r>
              <a:rPr sz="2000" spc="-15" dirty="0">
                <a:latin typeface="Calibri"/>
                <a:cs typeface="Calibri"/>
              </a:rPr>
              <a:t> </a:t>
            </a:r>
            <a:r>
              <a:rPr sz="2000" dirty="0">
                <a:latin typeface="Calibri"/>
                <a:cs typeface="Calibri"/>
              </a:rPr>
              <a:t>County.</a:t>
            </a:r>
            <a:r>
              <a:rPr sz="2000" spc="-15" dirty="0">
                <a:latin typeface="Calibri"/>
                <a:cs typeface="Calibri"/>
              </a:rPr>
              <a:t> </a:t>
            </a:r>
            <a:r>
              <a:rPr lang="en-US" sz="2000" spc="-15" dirty="0">
                <a:latin typeface="Calibri"/>
                <a:cs typeface="Calibri"/>
              </a:rPr>
              <a:t/>
            </a:r>
            <a:br>
              <a:rPr lang="en-US" sz="2000" spc="-15" dirty="0">
                <a:latin typeface="Calibri"/>
                <a:cs typeface="Calibri"/>
              </a:rPr>
            </a:br>
            <a:r>
              <a:rPr lang="en-US" sz="2000" dirty="0">
                <a:latin typeface="Calibri"/>
                <a:cs typeface="Calibri"/>
              </a:rPr>
              <a:t>Definition: </a:t>
            </a:r>
            <a:r>
              <a:rPr sz="2000" dirty="0">
                <a:latin typeface="Calibri"/>
                <a:cs typeface="Calibri"/>
              </a:rPr>
              <a:t>A</a:t>
            </a:r>
            <a:r>
              <a:rPr sz="2000" spc="-20" dirty="0">
                <a:latin typeface="Calibri"/>
                <a:cs typeface="Calibri"/>
              </a:rPr>
              <a:t> </a:t>
            </a:r>
            <a:r>
              <a:rPr lang="en-US" sz="2000" dirty="0">
                <a:latin typeface="Calibri"/>
                <a:cs typeface="Calibri"/>
              </a:rPr>
              <a:t>L</a:t>
            </a:r>
            <a:r>
              <a:rPr sz="2000" dirty="0">
                <a:latin typeface="Calibri"/>
                <a:cs typeface="Calibri"/>
              </a:rPr>
              <a:t>awful</a:t>
            </a:r>
            <a:r>
              <a:rPr sz="2000" spc="-15" dirty="0">
                <a:latin typeface="Calibri"/>
                <a:cs typeface="Calibri"/>
              </a:rPr>
              <a:t> </a:t>
            </a:r>
            <a:r>
              <a:rPr lang="en-US" sz="2000" spc="-15" dirty="0">
                <a:latin typeface="Calibri"/>
                <a:cs typeface="Calibri"/>
              </a:rPr>
              <a:t>Elector/V</a:t>
            </a:r>
            <a:r>
              <a:rPr sz="2000" dirty="0">
                <a:latin typeface="Calibri"/>
                <a:cs typeface="Calibri"/>
              </a:rPr>
              <a:t>oter</a:t>
            </a:r>
            <a:r>
              <a:rPr sz="2000" spc="-15" dirty="0">
                <a:latin typeface="Calibri"/>
                <a:cs typeface="Calibri"/>
              </a:rPr>
              <a:t> </a:t>
            </a:r>
            <a:r>
              <a:rPr sz="2000" dirty="0">
                <a:latin typeface="Calibri"/>
                <a:cs typeface="Calibri"/>
              </a:rPr>
              <a:t>is</a:t>
            </a:r>
            <a:r>
              <a:rPr sz="2000" spc="-20" dirty="0">
                <a:latin typeface="Calibri"/>
                <a:cs typeface="Calibri"/>
              </a:rPr>
              <a:t> </a:t>
            </a:r>
            <a:r>
              <a:rPr sz="2000" dirty="0">
                <a:latin typeface="Calibri"/>
                <a:cs typeface="Calibri"/>
              </a:rPr>
              <a:t>an</a:t>
            </a:r>
            <a:r>
              <a:rPr sz="2000" spc="-15" dirty="0">
                <a:latin typeface="Calibri"/>
                <a:cs typeface="Calibri"/>
              </a:rPr>
              <a:t> </a:t>
            </a:r>
            <a:r>
              <a:rPr sz="2000" dirty="0">
                <a:latin typeface="Calibri"/>
                <a:cs typeface="Calibri"/>
              </a:rPr>
              <a:t>adult</a:t>
            </a:r>
            <a:r>
              <a:rPr sz="2000" spc="-15" dirty="0">
                <a:latin typeface="Calibri"/>
                <a:cs typeface="Calibri"/>
              </a:rPr>
              <a:t> </a:t>
            </a:r>
            <a:r>
              <a:rPr sz="2000" dirty="0">
                <a:latin typeface="Calibri"/>
                <a:cs typeface="Calibri"/>
              </a:rPr>
              <a:t>man</a:t>
            </a:r>
            <a:r>
              <a:rPr sz="2000" spc="-20" dirty="0">
                <a:latin typeface="Calibri"/>
                <a:cs typeface="Calibri"/>
              </a:rPr>
              <a:t> </a:t>
            </a:r>
            <a:r>
              <a:rPr sz="2000" dirty="0">
                <a:latin typeface="Calibri"/>
                <a:cs typeface="Calibri"/>
              </a:rPr>
              <a:t>or</a:t>
            </a:r>
            <a:r>
              <a:rPr sz="2000" spc="-15" dirty="0">
                <a:latin typeface="Calibri"/>
                <a:cs typeface="Calibri"/>
              </a:rPr>
              <a:t> </a:t>
            </a:r>
            <a:r>
              <a:rPr sz="2000" dirty="0">
                <a:latin typeface="Calibri"/>
                <a:cs typeface="Calibri"/>
              </a:rPr>
              <a:t>woman</a:t>
            </a:r>
            <a:r>
              <a:rPr sz="2000" spc="-15" dirty="0">
                <a:latin typeface="Calibri"/>
                <a:cs typeface="Calibri"/>
              </a:rPr>
              <a:t> </a:t>
            </a:r>
            <a:r>
              <a:rPr sz="2000" dirty="0">
                <a:latin typeface="Calibri"/>
                <a:cs typeface="Calibri"/>
              </a:rPr>
              <a:t>who</a:t>
            </a:r>
            <a:r>
              <a:rPr sz="2000" spc="-20" dirty="0">
                <a:latin typeface="Calibri"/>
                <a:cs typeface="Calibri"/>
              </a:rPr>
              <a:t> </a:t>
            </a:r>
            <a:r>
              <a:rPr lang="en-US" sz="2000" spc="-20" dirty="0">
                <a:latin typeface="Calibri"/>
                <a:cs typeface="Calibri"/>
              </a:rPr>
              <a:t>are primarily </a:t>
            </a:r>
            <a:r>
              <a:rPr lang="en-US" sz="2000" dirty="0">
                <a:latin typeface="Calibri"/>
                <a:cs typeface="Calibri"/>
              </a:rPr>
              <a:t>domiciled</a:t>
            </a:r>
            <a:r>
              <a:rPr sz="2000" spc="-15" dirty="0">
                <a:latin typeface="Calibri"/>
                <a:cs typeface="Calibri"/>
              </a:rPr>
              <a:t> </a:t>
            </a:r>
            <a:r>
              <a:rPr sz="2000" dirty="0">
                <a:latin typeface="Calibri"/>
                <a:cs typeface="Calibri"/>
              </a:rPr>
              <a:t>in</a:t>
            </a:r>
            <a:r>
              <a:rPr sz="2000" spc="-15" dirty="0">
                <a:latin typeface="Calibri"/>
                <a:cs typeface="Calibri"/>
              </a:rPr>
              <a:t> </a:t>
            </a:r>
            <a:r>
              <a:rPr sz="2000" dirty="0">
                <a:latin typeface="Calibri"/>
                <a:cs typeface="Calibri"/>
              </a:rPr>
              <a:t>the</a:t>
            </a:r>
            <a:r>
              <a:rPr sz="2000" spc="-20" dirty="0">
                <a:latin typeface="Calibri"/>
                <a:cs typeface="Calibri"/>
              </a:rPr>
              <a:t> </a:t>
            </a:r>
            <a:r>
              <a:rPr sz="2000" dirty="0">
                <a:latin typeface="Calibri"/>
                <a:cs typeface="Calibri"/>
              </a:rPr>
              <a:t>county</a:t>
            </a:r>
            <a:r>
              <a:rPr sz="2000" spc="-15" dirty="0">
                <a:latin typeface="Calibri"/>
                <a:cs typeface="Calibri"/>
              </a:rPr>
              <a:t> </a:t>
            </a:r>
            <a:r>
              <a:rPr sz="2000" dirty="0">
                <a:latin typeface="Calibri"/>
                <a:cs typeface="Calibri"/>
              </a:rPr>
              <a:t>in</a:t>
            </a:r>
            <a:r>
              <a:rPr sz="2000" spc="-15" dirty="0">
                <a:latin typeface="Calibri"/>
                <a:cs typeface="Calibri"/>
              </a:rPr>
              <a:t> </a:t>
            </a:r>
            <a:r>
              <a:rPr sz="2000" spc="-10" dirty="0">
                <a:latin typeface="Calibri"/>
                <a:cs typeface="Calibri"/>
              </a:rPr>
              <a:t>which</a:t>
            </a:r>
            <a:r>
              <a:rPr sz="2000" spc="500" dirty="0">
                <a:latin typeface="Calibri"/>
                <a:cs typeface="Calibri"/>
              </a:rPr>
              <a:t> </a:t>
            </a:r>
            <a:r>
              <a:rPr sz="2000" dirty="0">
                <a:latin typeface="Calibri"/>
                <a:cs typeface="Calibri"/>
              </a:rPr>
              <a:t>they</a:t>
            </a:r>
            <a:r>
              <a:rPr sz="2000" spc="-25" dirty="0">
                <a:latin typeface="Calibri"/>
                <a:cs typeface="Calibri"/>
              </a:rPr>
              <a:t> </a:t>
            </a:r>
            <a:r>
              <a:rPr sz="2000" dirty="0">
                <a:latin typeface="Calibri"/>
                <a:cs typeface="Calibri"/>
              </a:rPr>
              <a:t>vote.</a:t>
            </a:r>
            <a:r>
              <a:rPr sz="2000" spc="-20" dirty="0">
                <a:latin typeface="Calibri"/>
                <a:cs typeface="Calibri"/>
              </a:rPr>
              <a:t> </a:t>
            </a:r>
            <a:r>
              <a:rPr lang="en-US" sz="2000" spc="-20" dirty="0">
                <a:latin typeface="Calibri"/>
                <a:cs typeface="Calibri"/>
              </a:rPr>
              <a:t>At the Assembly level the Lawful term for a voter is an Elector.</a:t>
            </a:r>
          </a:p>
          <a:p>
            <a:pPr marL="469900" marR="11430" indent="-457200">
              <a:lnSpc>
                <a:spcPct val="107000"/>
              </a:lnSpc>
              <a:spcBef>
                <a:spcPts val="100"/>
              </a:spcBef>
              <a:buFont typeface="+mj-lt"/>
              <a:buAutoNum type="arabicParenR"/>
            </a:pPr>
            <a:endParaRPr lang="en-US" sz="2000" spc="-20" dirty="0">
              <a:latin typeface="Calibri"/>
              <a:cs typeface="Calibri"/>
            </a:endParaRPr>
          </a:p>
          <a:p>
            <a:pPr marL="469900" marR="11430" indent="-457200">
              <a:lnSpc>
                <a:spcPct val="107000"/>
              </a:lnSpc>
              <a:spcBef>
                <a:spcPts val="100"/>
              </a:spcBef>
              <a:buFont typeface="+mj-lt"/>
              <a:buAutoNum type="arabicParenR"/>
            </a:pPr>
            <a:r>
              <a:rPr sz="2000" dirty="0">
                <a:latin typeface="Calibri"/>
                <a:cs typeface="Calibri"/>
              </a:rPr>
              <a:t>Th</a:t>
            </a:r>
            <a:r>
              <a:rPr lang="en-US" sz="2000" dirty="0">
                <a:latin typeface="Calibri"/>
                <a:cs typeface="Calibri"/>
              </a:rPr>
              <a:t>e</a:t>
            </a:r>
            <a:r>
              <a:rPr sz="2000" spc="-20" dirty="0">
                <a:latin typeface="Calibri"/>
                <a:cs typeface="Calibri"/>
              </a:rPr>
              <a:t> </a:t>
            </a:r>
            <a:r>
              <a:rPr sz="2000" dirty="0">
                <a:latin typeface="Calibri"/>
                <a:cs typeface="Calibri"/>
              </a:rPr>
              <a:t>count</a:t>
            </a:r>
            <a:r>
              <a:rPr lang="en-US" sz="2000" dirty="0">
                <a:latin typeface="Calibri"/>
                <a:cs typeface="Calibri"/>
              </a:rPr>
              <a:t>ies of a given district</a:t>
            </a:r>
            <a:r>
              <a:rPr sz="2000" spc="-20" dirty="0">
                <a:latin typeface="Calibri"/>
                <a:cs typeface="Calibri"/>
              </a:rPr>
              <a:t> </a:t>
            </a:r>
            <a:r>
              <a:rPr sz="2000" dirty="0">
                <a:latin typeface="Calibri"/>
                <a:cs typeface="Calibri"/>
              </a:rPr>
              <a:t>will</a:t>
            </a:r>
            <a:r>
              <a:rPr sz="2000" spc="-20" dirty="0">
                <a:latin typeface="Calibri"/>
                <a:cs typeface="Calibri"/>
              </a:rPr>
              <a:t> </a:t>
            </a:r>
            <a:r>
              <a:rPr sz="2000" dirty="0">
                <a:latin typeface="Calibri"/>
                <a:cs typeface="Calibri"/>
              </a:rPr>
              <a:t>work</a:t>
            </a:r>
            <a:r>
              <a:rPr sz="2000" spc="-25" dirty="0">
                <a:latin typeface="Calibri"/>
                <a:cs typeface="Calibri"/>
              </a:rPr>
              <a:t> </a:t>
            </a:r>
            <a:r>
              <a:rPr sz="2000" dirty="0">
                <a:latin typeface="Calibri"/>
                <a:cs typeface="Calibri"/>
              </a:rPr>
              <a:t>to</a:t>
            </a:r>
            <a:r>
              <a:rPr sz="2000" spc="-20" dirty="0">
                <a:latin typeface="Calibri"/>
                <a:cs typeface="Calibri"/>
              </a:rPr>
              <a:t> </a:t>
            </a:r>
            <a:r>
              <a:rPr sz="2000" dirty="0">
                <a:latin typeface="Calibri"/>
                <a:cs typeface="Calibri"/>
              </a:rPr>
              <a:t>establish</a:t>
            </a:r>
            <a:r>
              <a:rPr sz="2000" spc="-20" dirty="0">
                <a:latin typeface="Calibri"/>
                <a:cs typeface="Calibri"/>
              </a:rPr>
              <a:t> </a:t>
            </a:r>
            <a:r>
              <a:rPr sz="2000" dirty="0">
                <a:latin typeface="Calibri"/>
                <a:cs typeface="Calibri"/>
              </a:rPr>
              <a:t>records</a:t>
            </a:r>
            <a:r>
              <a:rPr sz="2000" spc="-20" dirty="0">
                <a:latin typeface="Calibri"/>
                <a:cs typeface="Calibri"/>
              </a:rPr>
              <a:t> </a:t>
            </a:r>
            <a:r>
              <a:rPr sz="2000" dirty="0">
                <a:latin typeface="Calibri"/>
                <a:cs typeface="Calibri"/>
              </a:rPr>
              <a:t>of</a:t>
            </a:r>
            <a:r>
              <a:rPr lang="en-US" sz="2000" dirty="0">
                <a:latin typeface="Calibri"/>
                <a:cs typeface="Calibri"/>
              </a:rPr>
              <a:t> at least</a:t>
            </a:r>
            <a:r>
              <a:rPr sz="2000" spc="-20" dirty="0">
                <a:latin typeface="Calibri"/>
                <a:cs typeface="Calibri"/>
              </a:rPr>
              <a:t> </a:t>
            </a:r>
            <a:r>
              <a:rPr sz="2000" dirty="0">
                <a:latin typeface="Calibri"/>
                <a:cs typeface="Calibri"/>
              </a:rPr>
              <a:t>5,000</a:t>
            </a:r>
            <a:r>
              <a:rPr sz="2000" spc="-20" dirty="0">
                <a:latin typeface="Calibri"/>
                <a:cs typeface="Calibri"/>
              </a:rPr>
              <a:t> </a:t>
            </a:r>
            <a:r>
              <a:rPr sz="2000" dirty="0">
                <a:latin typeface="Calibri"/>
                <a:cs typeface="Calibri"/>
              </a:rPr>
              <a:t>voters</a:t>
            </a:r>
            <a:r>
              <a:rPr lang="en-US" sz="2000" dirty="0">
                <a:latin typeface="Calibri"/>
                <a:cs typeface="Calibri"/>
              </a:rPr>
              <a:t> of the age of majority within the district </a:t>
            </a:r>
            <a:r>
              <a:rPr sz="2000" dirty="0">
                <a:latin typeface="Calibri"/>
                <a:cs typeface="Calibri"/>
              </a:rPr>
              <a:t>and</a:t>
            </a:r>
            <a:r>
              <a:rPr sz="2000" spc="-20" dirty="0">
                <a:latin typeface="Calibri"/>
                <a:cs typeface="Calibri"/>
              </a:rPr>
              <a:t> </a:t>
            </a:r>
            <a:r>
              <a:rPr sz="2000" dirty="0">
                <a:latin typeface="Calibri"/>
                <a:cs typeface="Calibri"/>
              </a:rPr>
              <a:t>elect</a:t>
            </a:r>
            <a:r>
              <a:rPr sz="2000" spc="-20" dirty="0">
                <a:latin typeface="Calibri"/>
                <a:cs typeface="Calibri"/>
              </a:rPr>
              <a:t> </a:t>
            </a:r>
            <a:r>
              <a:rPr sz="2000" spc="-25" dirty="0">
                <a:latin typeface="Calibri"/>
                <a:cs typeface="Calibri"/>
              </a:rPr>
              <a:t>two </a:t>
            </a:r>
            <a:r>
              <a:rPr sz="2000" dirty="0">
                <a:latin typeface="Calibri"/>
                <a:cs typeface="Calibri"/>
              </a:rPr>
              <a:t>delegates</a:t>
            </a:r>
            <a:r>
              <a:rPr sz="2000" spc="-25" dirty="0">
                <a:latin typeface="Calibri"/>
                <a:cs typeface="Calibri"/>
              </a:rPr>
              <a:t> </a:t>
            </a:r>
            <a:r>
              <a:rPr sz="2000" dirty="0">
                <a:latin typeface="Calibri"/>
                <a:cs typeface="Calibri"/>
              </a:rPr>
              <a:t>in</a:t>
            </a:r>
            <a:r>
              <a:rPr sz="2000" spc="-25" dirty="0">
                <a:latin typeface="Calibri"/>
                <a:cs typeface="Calibri"/>
              </a:rPr>
              <a:t> </a:t>
            </a:r>
            <a:r>
              <a:rPr sz="2000" dirty="0">
                <a:latin typeface="Calibri"/>
                <a:cs typeface="Calibri"/>
              </a:rPr>
              <a:t>each</a:t>
            </a:r>
            <a:r>
              <a:rPr sz="2000" spc="-20" dirty="0">
                <a:latin typeface="Calibri"/>
                <a:cs typeface="Calibri"/>
              </a:rPr>
              <a:t> </a:t>
            </a:r>
            <a:r>
              <a:rPr sz="2000" dirty="0">
                <a:latin typeface="Calibri"/>
                <a:cs typeface="Calibri"/>
              </a:rPr>
              <a:t>county</a:t>
            </a:r>
            <a:r>
              <a:rPr sz="2000" spc="-25" dirty="0">
                <a:latin typeface="Calibri"/>
                <a:cs typeface="Calibri"/>
              </a:rPr>
              <a:t> </a:t>
            </a:r>
            <a:r>
              <a:rPr sz="2000" dirty="0">
                <a:latin typeface="Calibri"/>
                <a:cs typeface="Calibri"/>
              </a:rPr>
              <a:t>to</a:t>
            </a:r>
            <a:r>
              <a:rPr sz="2000" spc="-20" dirty="0">
                <a:latin typeface="Calibri"/>
                <a:cs typeface="Calibri"/>
              </a:rPr>
              <a:t> </a:t>
            </a:r>
            <a:r>
              <a:rPr sz="2000" dirty="0">
                <a:latin typeface="Calibri"/>
                <a:cs typeface="Calibri"/>
              </a:rPr>
              <a:t>serve</a:t>
            </a:r>
            <a:r>
              <a:rPr sz="2000" spc="-25" dirty="0">
                <a:latin typeface="Calibri"/>
                <a:cs typeface="Calibri"/>
              </a:rPr>
              <a:t> </a:t>
            </a:r>
            <a:r>
              <a:rPr sz="2000" dirty="0">
                <a:latin typeface="Calibri"/>
                <a:cs typeface="Calibri"/>
              </a:rPr>
              <a:t>in</a:t>
            </a:r>
            <a:r>
              <a:rPr sz="2000" spc="-20" dirty="0">
                <a:latin typeface="Calibri"/>
                <a:cs typeface="Calibri"/>
              </a:rPr>
              <a:t> </a:t>
            </a:r>
            <a:r>
              <a:rPr sz="2000" dirty="0">
                <a:latin typeface="Calibri"/>
                <a:cs typeface="Calibri"/>
              </a:rPr>
              <a:t>the</a:t>
            </a:r>
            <a:r>
              <a:rPr sz="2000" spc="-25" dirty="0">
                <a:latin typeface="Calibri"/>
                <a:cs typeface="Calibri"/>
              </a:rPr>
              <a:t> </a:t>
            </a:r>
            <a:r>
              <a:rPr sz="2000" dirty="0">
                <a:latin typeface="Calibri"/>
                <a:cs typeface="Calibri"/>
              </a:rPr>
              <a:t>State</a:t>
            </a:r>
            <a:r>
              <a:rPr sz="2000" spc="-20" dirty="0">
                <a:latin typeface="Calibri"/>
                <a:cs typeface="Calibri"/>
              </a:rPr>
              <a:t> </a:t>
            </a:r>
            <a:r>
              <a:rPr sz="2000" dirty="0">
                <a:latin typeface="Calibri"/>
                <a:cs typeface="Calibri"/>
              </a:rPr>
              <a:t>Constitutional</a:t>
            </a:r>
            <a:r>
              <a:rPr sz="2000" spc="-25" dirty="0">
                <a:latin typeface="Calibri"/>
                <a:cs typeface="Calibri"/>
              </a:rPr>
              <a:t> </a:t>
            </a:r>
            <a:r>
              <a:rPr sz="2000" dirty="0">
                <a:latin typeface="Calibri"/>
                <a:cs typeface="Calibri"/>
              </a:rPr>
              <a:t>Convention.</a:t>
            </a:r>
            <a:r>
              <a:rPr sz="2000" spc="409" dirty="0">
                <a:latin typeface="Calibri"/>
                <a:cs typeface="Calibri"/>
              </a:rPr>
              <a:t> </a:t>
            </a:r>
            <a:endParaRPr lang="en-US" sz="2000" spc="409" dirty="0">
              <a:latin typeface="Calibri"/>
              <a:cs typeface="Calibri"/>
            </a:endParaRPr>
          </a:p>
          <a:p>
            <a:pPr marL="12700" marR="11430">
              <a:lnSpc>
                <a:spcPct val="107000"/>
              </a:lnSpc>
              <a:spcBef>
                <a:spcPts val="100"/>
              </a:spcBef>
            </a:pPr>
            <a:r>
              <a:rPr lang="en-US" sz="2000" b="1" spc="-25" dirty="0">
                <a:latin typeface="Calibri"/>
                <a:cs typeface="Calibri"/>
              </a:rPr>
              <a:t>Note: </a:t>
            </a:r>
            <a:r>
              <a:rPr sz="2000" b="1" dirty="0">
                <a:latin typeface="Calibri"/>
                <a:cs typeface="Calibri"/>
              </a:rPr>
              <a:t>Their</a:t>
            </a:r>
            <a:r>
              <a:rPr sz="2000" b="1" spc="-25" dirty="0">
                <a:latin typeface="Calibri"/>
                <a:cs typeface="Calibri"/>
              </a:rPr>
              <a:t> </a:t>
            </a:r>
            <a:r>
              <a:rPr sz="2000" b="1" dirty="0">
                <a:latin typeface="Calibri"/>
                <a:cs typeface="Calibri"/>
              </a:rPr>
              <a:t>term</a:t>
            </a:r>
            <a:r>
              <a:rPr sz="2000" b="1" spc="-20" dirty="0">
                <a:latin typeface="Calibri"/>
                <a:cs typeface="Calibri"/>
              </a:rPr>
              <a:t> </a:t>
            </a:r>
            <a:r>
              <a:rPr sz="2000" b="1" dirty="0">
                <a:latin typeface="Calibri"/>
                <a:cs typeface="Calibri"/>
              </a:rPr>
              <a:t>of</a:t>
            </a:r>
            <a:r>
              <a:rPr sz="2000" b="1" spc="-25" dirty="0">
                <a:latin typeface="Calibri"/>
                <a:cs typeface="Calibri"/>
              </a:rPr>
              <a:t> </a:t>
            </a:r>
            <a:r>
              <a:rPr sz="2000" b="1" dirty="0">
                <a:latin typeface="Calibri"/>
                <a:cs typeface="Calibri"/>
              </a:rPr>
              <a:t>office</a:t>
            </a:r>
            <a:r>
              <a:rPr sz="2000" b="1" spc="-20" dirty="0">
                <a:latin typeface="Calibri"/>
                <a:cs typeface="Calibri"/>
              </a:rPr>
              <a:t> </a:t>
            </a:r>
            <a:r>
              <a:rPr sz="2000" b="1" dirty="0">
                <a:latin typeface="Calibri"/>
                <a:cs typeface="Calibri"/>
              </a:rPr>
              <a:t>shall</a:t>
            </a:r>
            <a:r>
              <a:rPr sz="2000" b="1" spc="-25" dirty="0">
                <a:latin typeface="Calibri"/>
                <a:cs typeface="Calibri"/>
              </a:rPr>
              <a:t> </a:t>
            </a:r>
            <a:r>
              <a:rPr sz="2000" b="1" dirty="0">
                <a:latin typeface="Calibri"/>
                <a:cs typeface="Calibri"/>
              </a:rPr>
              <a:t>be</a:t>
            </a:r>
            <a:r>
              <a:rPr sz="2000" b="1" spc="-20" dirty="0">
                <a:latin typeface="Calibri"/>
                <a:cs typeface="Calibri"/>
              </a:rPr>
              <a:t> </a:t>
            </a:r>
            <a:r>
              <a:rPr sz="2000" b="1" dirty="0">
                <a:latin typeface="Calibri"/>
                <a:cs typeface="Calibri"/>
              </a:rPr>
              <a:t>for</a:t>
            </a:r>
            <a:r>
              <a:rPr sz="2000" b="1" spc="-25" dirty="0">
                <a:latin typeface="Calibri"/>
                <a:cs typeface="Calibri"/>
              </a:rPr>
              <a:t> </a:t>
            </a:r>
            <a:r>
              <a:rPr sz="2000" b="1" dirty="0">
                <a:latin typeface="Calibri"/>
                <a:cs typeface="Calibri"/>
              </a:rPr>
              <a:t>2</a:t>
            </a:r>
            <a:r>
              <a:rPr sz="2000" b="1" spc="-20" dirty="0">
                <a:latin typeface="Calibri"/>
                <a:cs typeface="Calibri"/>
              </a:rPr>
              <a:t> </a:t>
            </a:r>
            <a:r>
              <a:rPr sz="2000" b="1" spc="-10" dirty="0">
                <a:latin typeface="Calibri"/>
                <a:cs typeface="Calibri"/>
              </a:rPr>
              <a:t>years </a:t>
            </a:r>
            <a:r>
              <a:rPr sz="2000" b="1" dirty="0">
                <a:latin typeface="Calibri"/>
                <a:cs typeface="Calibri"/>
              </a:rPr>
              <a:t>or</a:t>
            </a:r>
            <a:r>
              <a:rPr sz="2000" b="1" spc="-25" dirty="0">
                <a:latin typeface="Calibri"/>
                <a:cs typeface="Calibri"/>
              </a:rPr>
              <a:t> </a:t>
            </a:r>
            <a:r>
              <a:rPr sz="2000" b="1" dirty="0">
                <a:latin typeface="Calibri"/>
                <a:cs typeface="Calibri"/>
              </a:rPr>
              <a:t>until</a:t>
            </a:r>
            <a:r>
              <a:rPr sz="2000" b="1" spc="-25" dirty="0">
                <a:latin typeface="Calibri"/>
                <a:cs typeface="Calibri"/>
              </a:rPr>
              <a:t> </a:t>
            </a:r>
            <a:r>
              <a:rPr sz="2000" b="1" dirty="0">
                <a:latin typeface="Calibri"/>
                <a:cs typeface="Calibri"/>
              </a:rPr>
              <a:t>a</a:t>
            </a:r>
            <a:r>
              <a:rPr sz="2000" b="1" spc="-25" dirty="0">
                <a:latin typeface="Calibri"/>
                <a:cs typeface="Calibri"/>
              </a:rPr>
              <a:t> </a:t>
            </a:r>
            <a:r>
              <a:rPr sz="2000" b="1" dirty="0">
                <a:latin typeface="Calibri"/>
                <a:cs typeface="Calibri"/>
              </a:rPr>
              <a:t>state</a:t>
            </a:r>
            <a:r>
              <a:rPr sz="2000" b="1" spc="-25" dirty="0">
                <a:latin typeface="Calibri"/>
                <a:cs typeface="Calibri"/>
              </a:rPr>
              <a:t> </a:t>
            </a:r>
            <a:r>
              <a:rPr sz="2000" b="1" dirty="0">
                <a:latin typeface="Calibri"/>
                <a:cs typeface="Calibri"/>
              </a:rPr>
              <a:t>constitution</a:t>
            </a:r>
            <a:r>
              <a:rPr sz="2000" b="1" spc="-20" dirty="0">
                <a:latin typeface="Calibri"/>
                <a:cs typeface="Calibri"/>
              </a:rPr>
              <a:t> </a:t>
            </a:r>
            <a:r>
              <a:rPr sz="2000" b="1" dirty="0">
                <a:latin typeface="Calibri"/>
                <a:cs typeface="Calibri"/>
              </a:rPr>
              <a:t>is</a:t>
            </a:r>
            <a:r>
              <a:rPr sz="2000" b="1" spc="-25" dirty="0">
                <a:latin typeface="Calibri"/>
                <a:cs typeface="Calibri"/>
              </a:rPr>
              <a:t> </a:t>
            </a:r>
            <a:r>
              <a:rPr sz="2000" b="1" dirty="0">
                <a:latin typeface="Calibri"/>
                <a:cs typeface="Calibri"/>
              </a:rPr>
              <a:t>lawfully</a:t>
            </a:r>
            <a:r>
              <a:rPr sz="2000" b="1" spc="-25" dirty="0">
                <a:latin typeface="Calibri"/>
                <a:cs typeface="Calibri"/>
              </a:rPr>
              <a:t> </a:t>
            </a:r>
            <a:r>
              <a:rPr sz="2000" b="1" dirty="0">
                <a:latin typeface="Calibri"/>
                <a:cs typeface="Calibri"/>
              </a:rPr>
              <a:t>ratified</a:t>
            </a:r>
            <a:r>
              <a:rPr sz="2000" b="1" spc="-25" dirty="0">
                <a:latin typeface="Calibri"/>
                <a:cs typeface="Calibri"/>
              </a:rPr>
              <a:t> </a:t>
            </a:r>
            <a:r>
              <a:rPr sz="2000" b="1" dirty="0">
                <a:latin typeface="Calibri"/>
                <a:cs typeface="Calibri"/>
              </a:rPr>
              <a:t>by</a:t>
            </a:r>
            <a:r>
              <a:rPr sz="2000" b="1" spc="-25" dirty="0">
                <a:latin typeface="Calibri"/>
                <a:cs typeface="Calibri"/>
              </a:rPr>
              <a:t> </a:t>
            </a:r>
            <a:r>
              <a:rPr sz="2000" b="1" dirty="0">
                <a:latin typeface="Calibri"/>
                <a:cs typeface="Calibri"/>
              </a:rPr>
              <a:t>the</a:t>
            </a:r>
            <a:r>
              <a:rPr sz="2000" b="1" spc="-20" dirty="0">
                <a:latin typeface="Calibri"/>
                <a:cs typeface="Calibri"/>
              </a:rPr>
              <a:t> </a:t>
            </a:r>
            <a:r>
              <a:rPr sz="2000" b="1" dirty="0">
                <a:latin typeface="Calibri"/>
                <a:cs typeface="Calibri"/>
              </a:rPr>
              <a:t>People.</a:t>
            </a:r>
            <a:r>
              <a:rPr sz="2000" b="1" spc="-25" dirty="0">
                <a:latin typeface="Calibri"/>
                <a:cs typeface="Calibri"/>
              </a:rPr>
              <a:t> </a:t>
            </a:r>
            <a:endParaRPr lang="en-US" sz="2000" b="1" spc="-25" dirty="0">
              <a:latin typeface="Calibri"/>
              <a:cs typeface="Calibri"/>
            </a:endParaRPr>
          </a:p>
          <a:p>
            <a:pPr marL="12700" marR="11430">
              <a:lnSpc>
                <a:spcPct val="107000"/>
              </a:lnSpc>
              <a:spcBef>
                <a:spcPts val="100"/>
              </a:spcBef>
            </a:pPr>
            <a:endParaRPr lang="en-US" sz="2000" spc="-25" dirty="0">
              <a:latin typeface="Calibri"/>
              <a:cs typeface="Calibri"/>
            </a:endParaRPr>
          </a:p>
          <a:p>
            <a:pPr marL="469900" marR="11430" indent="-457200">
              <a:lnSpc>
                <a:spcPct val="107000"/>
              </a:lnSpc>
              <a:spcBef>
                <a:spcPts val="100"/>
              </a:spcBef>
              <a:buFont typeface="+mj-lt"/>
              <a:buAutoNum type="arabicParenR" startAt="3"/>
            </a:pPr>
            <a:r>
              <a:rPr sz="2000" dirty="0">
                <a:latin typeface="Calibri"/>
                <a:cs typeface="Calibri"/>
              </a:rPr>
              <a:t>Once</a:t>
            </a:r>
            <a:r>
              <a:rPr sz="2000" spc="-25" dirty="0">
                <a:latin typeface="Calibri"/>
                <a:cs typeface="Calibri"/>
              </a:rPr>
              <a:t> </a:t>
            </a:r>
            <a:r>
              <a:rPr sz="2000" dirty="0">
                <a:latin typeface="Calibri"/>
                <a:cs typeface="Calibri"/>
              </a:rPr>
              <a:t>a</a:t>
            </a:r>
            <a:r>
              <a:rPr sz="2000" spc="-25" dirty="0">
                <a:latin typeface="Calibri"/>
                <a:cs typeface="Calibri"/>
              </a:rPr>
              <a:t> </a:t>
            </a:r>
            <a:r>
              <a:rPr sz="2000" dirty="0">
                <a:latin typeface="Calibri"/>
                <a:cs typeface="Calibri"/>
              </a:rPr>
              <a:t>lawful</a:t>
            </a:r>
            <a:r>
              <a:rPr sz="2000" spc="-25" dirty="0">
                <a:latin typeface="Calibri"/>
                <a:cs typeface="Calibri"/>
              </a:rPr>
              <a:t> </a:t>
            </a:r>
            <a:r>
              <a:rPr sz="2000" dirty="0">
                <a:latin typeface="Calibri"/>
                <a:cs typeface="Calibri"/>
              </a:rPr>
              <a:t>state</a:t>
            </a:r>
            <a:r>
              <a:rPr sz="2000" spc="-20" dirty="0">
                <a:latin typeface="Calibri"/>
                <a:cs typeface="Calibri"/>
              </a:rPr>
              <a:t> </a:t>
            </a:r>
            <a:r>
              <a:rPr sz="2000" dirty="0">
                <a:latin typeface="Calibri"/>
                <a:cs typeface="Calibri"/>
              </a:rPr>
              <a:t>constitution</a:t>
            </a:r>
            <a:r>
              <a:rPr sz="2000" spc="-25" dirty="0">
                <a:latin typeface="Calibri"/>
                <a:cs typeface="Calibri"/>
              </a:rPr>
              <a:t> </a:t>
            </a:r>
            <a:r>
              <a:rPr sz="2000" dirty="0">
                <a:latin typeface="Calibri"/>
                <a:cs typeface="Calibri"/>
              </a:rPr>
              <a:t>is</a:t>
            </a:r>
            <a:r>
              <a:rPr sz="2000" spc="-25" dirty="0">
                <a:latin typeface="Calibri"/>
                <a:cs typeface="Calibri"/>
              </a:rPr>
              <a:t> </a:t>
            </a:r>
            <a:r>
              <a:rPr sz="2000" dirty="0">
                <a:latin typeface="Calibri"/>
                <a:cs typeface="Calibri"/>
              </a:rPr>
              <a:t>ratified</a:t>
            </a:r>
            <a:r>
              <a:rPr sz="2000" spc="-25" dirty="0">
                <a:latin typeface="Calibri"/>
                <a:cs typeface="Calibri"/>
              </a:rPr>
              <a:t> </a:t>
            </a:r>
            <a:r>
              <a:rPr sz="2000" dirty="0">
                <a:latin typeface="Calibri"/>
                <a:cs typeface="Calibri"/>
              </a:rPr>
              <a:t>by</a:t>
            </a:r>
            <a:r>
              <a:rPr sz="2000" spc="-20" dirty="0">
                <a:latin typeface="Calibri"/>
                <a:cs typeface="Calibri"/>
              </a:rPr>
              <a:t> </a:t>
            </a:r>
            <a:r>
              <a:rPr sz="2000" spc="-25" dirty="0">
                <a:latin typeface="Calibri"/>
                <a:cs typeface="Calibri"/>
              </a:rPr>
              <a:t>the </a:t>
            </a:r>
            <a:r>
              <a:rPr sz="2000" dirty="0">
                <a:latin typeface="Calibri"/>
                <a:cs typeface="Calibri"/>
              </a:rPr>
              <a:t>People</a:t>
            </a:r>
            <a:r>
              <a:rPr lang="en-US" sz="2000" dirty="0">
                <a:latin typeface="Calibri"/>
                <a:cs typeface="Calibri"/>
              </a:rPr>
              <a:t>, r</a:t>
            </a:r>
            <a:r>
              <a:rPr sz="2000" dirty="0">
                <a:latin typeface="Calibri"/>
                <a:cs typeface="Calibri"/>
              </a:rPr>
              <a:t>epresentatives</a:t>
            </a:r>
            <a:r>
              <a:rPr lang="en-US" sz="2000" dirty="0">
                <a:latin typeface="Calibri"/>
                <a:cs typeface="Calibri"/>
              </a:rPr>
              <a:t> </a:t>
            </a:r>
            <a:r>
              <a:rPr sz="2000" spc="-30" dirty="0">
                <a:latin typeface="Calibri"/>
                <a:cs typeface="Calibri"/>
              </a:rPr>
              <a:t> </a:t>
            </a:r>
            <a:r>
              <a:rPr sz="2000" dirty="0">
                <a:latin typeface="Calibri"/>
                <a:cs typeface="Calibri"/>
              </a:rPr>
              <a:t>will</a:t>
            </a:r>
            <a:r>
              <a:rPr sz="2000" spc="-25" dirty="0">
                <a:latin typeface="Calibri"/>
                <a:cs typeface="Calibri"/>
              </a:rPr>
              <a:t> </a:t>
            </a:r>
            <a:r>
              <a:rPr sz="2000" dirty="0">
                <a:latin typeface="Calibri"/>
                <a:cs typeface="Calibri"/>
              </a:rPr>
              <a:t>be</a:t>
            </a:r>
            <a:r>
              <a:rPr sz="2000" spc="-30" dirty="0">
                <a:latin typeface="Calibri"/>
                <a:cs typeface="Calibri"/>
              </a:rPr>
              <a:t> </a:t>
            </a:r>
            <a:r>
              <a:rPr sz="2000" dirty="0">
                <a:latin typeface="Calibri"/>
                <a:cs typeface="Calibri"/>
              </a:rPr>
              <a:t>elected</a:t>
            </a:r>
            <a:r>
              <a:rPr sz="2000" spc="-25" dirty="0">
                <a:latin typeface="Calibri"/>
                <a:cs typeface="Calibri"/>
              </a:rPr>
              <a:t> </a:t>
            </a:r>
            <a:r>
              <a:rPr sz="2000" dirty="0">
                <a:latin typeface="Calibri"/>
                <a:cs typeface="Calibri"/>
              </a:rPr>
              <a:t>to</a:t>
            </a:r>
            <a:r>
              <a:rPr sz="2000" spc="-30" dirty="0">
                <a:latin typeface="Calibri"/>
                <a:cs typeface="Calibri"/>
              </a:rPr>
              <a:t> </a:t>
            </a:r>
            <a:r>
              <a:rPr sz="2000" dirty="0">
                <a:latin typeface="Calibri"/>
                <a:cs typeface="Calibri"/>
              </a:rPr>
              <a:t>serve</a:t>
            </a:r>
            <a:r>
              <a:rPr sz="2000" spc="-25" dirty="0">
                <a:latin typeface="Calibri"/>
                <a:cs typeface="Calibri"/>
              </a:rPr>
              <a:t> </a:t>
            </a:r>
            <a:r>
              <a:rPr sz="2000" dirty="0">
                <a:latin typeface="Calibri"/>
                <a:cs typeface="Calibri"/>
              </a:rPr>
              <a:t>at</a:t>
            </a:r>
            <a:r>
              <a:rPr sz="2000" spc="-30" dirty="0">
                <a:latin typeface="Calibri"/>
                <a:cs typeface="Calibri"/>
              </a:rPr>
              <a:t> </a:t>
            </a:r>
            <a:r>
              <a:rPr sz="2000" dirty="0">
                <a:latin typeface="Calibri"/>
                <a:cs typeface="Calibri"/>
              </a:rPr>
              <a:t>the</a:t>
            </a:r>
            <a:r>
              <a:rPr sz="2000" spc="-25" dirty="0">
                <a:latin typeface="Calibri"/>
                <a:cs typeface="Calibri"/>
              </a:rPr>
              <a:t> </a:t>
            </a:r>
            <a:r>
              <a:rPr sz="2000" dirty="0">
                <a:latin typeface="Calibri"/>
                <a:cs typeface="Calibri"/>
              </a:rPr>
              <a:t>State</a:t>
            </a:r>
            <a:r>
              <a:rPr sz="2000" spc="-30" dirty="0">
                <a:latin typeface="Calibri"/>
                <a:cs typeface="Calibri"/>
              </a:rPr>
              <a:t> </a:t>
            </a:r>
            <a:r>
              <a:rPr sz="2000" dirty="0">
                <a:latin typeface="Calibri"/>
                <a:cs typeface="Calibri"/>
              </a:rPr>
              <a:t>Legislat</a:t>
            </a:r>
            <a:r>
              <a:rPr lang="en-US" sz="2000" dirty="0">
                <a:latin typeface="Calibri"/>
                <a:cs typeface="Calibri"/>
              </a:rPr>
              <a:t>ure</a:t>
            </a:r>
            <a:r>
              <a:rPr sz="2000" dirty="0">
                <a:latin typeface="Calibri"/>
                <a:cs typeface="Calibri"/>
              </a:rPr>
              <a:t>.</a:t>
            </a:r>
            <a:r>
              <a:rPr sz="2000" spc="-30" dirty="0">
                <a:latin typeface="Calibri"/>
                <a:cs typeface="Calibri"/>
              </a:rPr>
              <a:t> </a:t>
            </a:r>
            <a:endParaRPr lang="en-US" sz="2000" spc="-30" dirty="0">
              <a:latin typeface="Calibri"/>
              <a:cs typeface="Calibri"/>
            </a:endParaRPr>
          </a:p>
          <a:p>
            <a:pPr marL="12700" marR="11430">
              <a:lnSpc>
                <a:spcPct val="107000"/>
              </a:lnSpc>
              <a:spcBef>
                <a:spcPts val="100"/>
              </a:spcBef>
            </a:pPr>
            <a:r>
              <a:rPr lang="en-US" sz="2000" spc="-25" dirty="0">
                <a:latin typeface="Calibri"/>
                <a:cs typeface="Calibri"/>
              </a:rPr>
              <a:t>	</a:t>
            </a:r>
            <a:endParaRPr sz="2000" dirty="0">
              <a:latin typeface="Calibri"/>
              <a:cs typeface="Calibri"/>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a:extLst>
              <a:ext uri="{FF2B5EF4-FFF2-40B4-BE49-F238E27FC236}">
                <a16:creationId xmlns:a16="http://schemas.microsoft.com/office/drawing/2014/main" xmlns="" id="{93BD3A48-A85C-7122-8630-24129DFACB28}"/>
              </a:ext>
            </a:extLst>
          </p:cNvPr>
          <p:cNvPicPr/>
          <p:nvPr/>
        </p:nvPicPr>
        <p:blipFill>
          <a:blip r:embed="rId3" cstate="print">
            <a:clrChange>
              <a:clrFrom>
                <a:srgbClr val="000000">
                  <a:alpha val="0"/>
                </a:srgbClr>
              </a:clrFrom>
              <a:clrTo>
                <a:srgbClr val="000000">
                  <a:alpha val="0"/>
                </a:srgbClr>
              </a:clrTo>
            </a:clrChange>
            <a:duotone>
              <a:schemeClr val="accent1">
                <a:shade val="45000"/>
                <a:satMod val="135000"/>
              </a:schemeClr>
              <a:prstClr val="white"/>
            </a:duotone>
            <a:extLst>
              <a:ext uri="{BEBA8EAE-BF5A-486C-A8C5-ECC9F3942E4B}">
                <a14:imgProps xmlns:a14="http://schemas.microsoft.com/office/drawing/2010/main">
                  <a14:imgLayer r:embed="rId4">
                    <a14:imgEffect>
                      <a14:sharpenSoften amount="100000"/>
                    </a14:imgEffect>
                    <a14:imgEffect>
                      <a14:colorTemperature colorTemp="11500"/>
                    </a14:imgEffect>
                    <a14:imgEffect>
                      <a14:saturation sat="66000"/>
                    </a14:imgEffect>
                    <a14:imgEffect>
                      <a14:brightnessContrast contrast="-2000"/>
                    </a14:imgEffect>
                  </a14:imgLayer>
                </a14:imgProps>
              </a:ext>
            </a:extLst>
          </a:blip>
          <a:stretch>
            <a:fillRect/>
          </a:stretch>
        </p:blipFill>
        <p:spPr>
          <a:xfrm>
            <a:off x="2393577" y="-6626"/>
            <a:ext cx="7404845" cy="6848060"/>
          </a:xfrm>
          <a:prstGeom prst="rect">
            <a:avLst/>
          </a:prstGeom>
          <a:noFill/>
          <a:effectLst>
            <a:outerShdw dist="50800" sx="147000" sy="147000" algn="ctr" rotWithShape="0">
              <a:srgbClr val="000000">
                <a:alpha val="0"/>
              </a:srgbClr>
            </a:outerShdw>
            <a:reflection endPos="65000" dist="50800" dir="5400000" sy="-100000" algn="bl" rotWithShape="0"/>
          </a:effectLst>
        </p:spPr>
      </p:pic>
      <p:sp>
        <p:nvSpPr>
          <p:cNvPr id="6" name="object 6"/>
          <p:cNvSpPr txBox="1"/>
          <p:nvPr/>
        </p:nvSpPr>
        <p:spPr>
          <a:xfrm>
            <a:off x="250450" y="840067"/>
            <a:ext cx="11641455" cy="3090974"/>
          </a:xfrm>
          <a:prstGeom prst="rect">
            <a:avLst/>
          </a:prstGeom>
        </p:spPr>
        <p:txBody>
          <a:bodyPr vert="horz" wrap="square" lIns="0" tIns="12700" rIns="0" bIns="0" rtlCol="0">
            <a:spAutoFit/>
          </a:bodyPr>
          <a:lstStyle/>
          <a:p>
            <a:pPr marL="12700" marR="167005">
              <a:lnSpc>
                <a:spcPct val="107000"/>
              </a:lnSpc>
              <a:spcBef>
                <a:spcPts val="800"/>
              </a:spcBef>
            </a:pPr>
            <a:endParaRPr lang="en-US" sz="2000" spc="-25" dirty="0">
              <a:latin typeface="Calibri"/>
              <a:cs typeface="Calibri"/>
            </a:endParaRPr>
          </a:p>
          <a:p>
            <a:pPr marL="469900" marR="167005" indent="-457200">
              <a:lnSpc>
                <a:spcPct val="107000"/>
              </a:lnSpc>
              <a:spcBef>
                <a:spcPts val="800"/>
              </a:spcBef>
              <a:buFont typeface="+mj-lt"/>
              <a:buAutoNum type="arabicParenR" startAt="4"/>
            </a:pPr>
            <a:r>
              <a:rPr lang="en-US" sz="2000" dirty="0">
                <a:latin typeface="Calibri"/>
                <a:cs typeface="Calibri"/>
              </a:rPr>
              <a:t>The</a:t>
            </a:r>
            <a:r>
              <a:rPr lang="en-US" sz="2000" spc="-25" dirty="0">
                <a:latin typeface="Calibri"/>
                <a:cs typeface="Calibri"/>
              </a:rPr>
              <a:t> </a:t>
            </a:r>
            <a:r>
              <a:rPr lang="en-US" sz="2000" dirty="0">
                <a:latin typeface="Calibri"/>
                <a:cs typeface="Calibri"/>
              </a:rPr>
              <a:t>President</a:t>
            </a:r>
            <a:r>
              <a:rPr lang="en-US" sz="2000" spc="-25" dirty="0">
                <a:latin typeface="Calibri"/>
                <a:cs typeface="Calibri"/>
              </a:rPr>
              <a:t> </a:t>
            </a:r>
            <a:r>
              <a:rPr lang="en-US" sz="2000" dirty="0">
                <a:latin typeface="Calibri"/>
                <a:cs typeface="Calibri"/>
              </a:rPr>
              <a:t>will</a:t>
            </a:r>
            <a:r>
              <a:rPr lang="en-US" sz="2000" spc="-25" dirty="0">
                <a:latin typeface="Calibri"/>
                <a:cs typeface="Calibri"/>
              </a:rPr>
              <a:t> </a:t>
            </a:r>
            <a:r>
              <a:rPr lang="en-US" sz="2000" dirty="0">
                <a:latin typeface="Calibri"/>
                <a:cs typeface="Calibri"/>
              </a:rPr>
              <a:t>appoint</a:t>
            </a:r>
            <a:r>
              <a:rPr lang="en-US" sz="2000" spc="-20" dirty="0">
                <a:latin typeface="Calibri"/>
                <a:cs typeface="Calibri"/>
              </a:rPr>
              <a:t> </a:t>
            </a:r>
            <a:r>
              <a:rPr lang="en-US" sz="2000" dirty="0">
                <a:latin typeface="Calibri"/>
                <a:cs typeface="Calibri"/>
              </a:rPr>
              <a:t>one</a:t>
            </a:r>
            <a:r>
              <a:rPr lang="en-US" sz="2000" spc="-25" dirty="0">
                <a:latin typeface="Calibri"/>
                <a:cs typeface="Calibri"/>
              </a:rPr>
              <a:t> interim </a:t>
            </a:r>
            <a:r>
              <a:rPr lang="en-US" sz="2000" dirty="0">
                <a:latin typeface="Calibri"/>
                <a:cs typeface="Calibri"/>
              </a:rPr>
              <a:t>representative</a:t>
            </a:r>
            <a:r>
              <a:rPr lang="en-US" sz="2000" spc="-25" dirty="0">
                <a:latin typeface="Calibri"/>
                <a:cs typeface="Calibri"/>
              </a:rPr>
              <a:t> </a:t>
            </a:r>
            <a:r>
              <a:rPr lang="en-US" sz="2000" dirty="0">
                <a:latin typeface="Calibri"/>
                <a:cs typeface="Calibri"/>
              </a:rPr>
              <a:t>for</a:t>
            </a:r>
            <a:r>
              <a:rPr lang="en-US" sz="2000" spc="-25" dirty="0">
                <a:latin typeface="Calibri"/>
                <a:cs typeface="Calibri"/>
              </a:rPr>
              <a:t> </a:t>
            </a:r>
            <a:r>
              <a:rPr lang="en-US" sz="2000" dirty="0">
                <a:latin typeface="Calibri"/>
                <a:cs typeface="Calibri"/>
              </a:rPr>
              <a:t>each</a:t>
            </a:r>
            <a:r>
              <a:rPr lang="en-US" sz="2000" spc="-20" dirty="0">
                <a:latin typeface="Calibri"/>
                <a:cs typeface="Calibri"/>
              </a:rPr>
              <a:t> </a:t>
            </a:r>
            <a:r>
              <a:rPr lang="en-US" sz="2000" dirty="0">
                <a:latin typeface="Calibri"/>
                <a:cs typeface="Calibri"/>
              </a:rPr>
              <a:t>state</a:t>
            </a:r>
            <a:r>
              <a:rPr lang="en-US" sz="2000" spc="-25" dirty="0">
                <a:latin typeface="Calibri"/>
                <a:cs typeface="Calibri"/>
              </a:rPr>
              <a:t> </a:t>
            </a:r>
            <a:r>
              <a:rPr lang="en-US" sz="2000" dirty="0">
                <a:latin typeface="Calibri"/>
                <a:cs typeface="Calibri"/>
              </a:rPr>
              <a:t>to</a:t>
            </a:r>
            <a:r>
              <a:rPr lang="en-US" sz="2000" spc="-25" dirty="0">
                <a:latin typeface="Calibri"/>
                <a:cs typeface="Calibri"/>
              </a:rPr>
              <a:t> </a:t>
            </a:r>
            <a:r>
              <a:rPr lang="en-US" sz="2000" dirty="0">
                <a:latin typeface="Calibri"/>
                <a:cs typeface="Calibri"/>
              </a:rPr>
              <a:t>serve</a:t>
            </a:r>
            <a:r>
              <a:rPr lang="en-US" sz="2000" spc="-25" dirty="0">
                <a:latin typeface="Calibri"/>
                <a:cs typeface="Calibri"/>
              </a:rPr>
              <a:t> </a:t>
            </a:r>
            <a:r>
              <a:rPr lang="en-US" sz="2000" dirty="0">
                <a:latin typeface="Calibri"/>
                <a:cs typeface="Calibri"/>
              </a:rPr>
              <a:t>at</a:t>
            </a:r>
            <a:r>
              <a:rPr lang="en-US" sz="2000" spc="-20" dirty="0">
                <a:latin typeface="Calibri"/>
                <a:cs typeface="Calibri"/>
              </a:rPr>
              <a:t> </a:t>
            </a:r>
            <a:r>
              <a:rPr lang="en-US" sz="2000" dirty="0">
                <a:latin typeface="Calibri"/>
                <a:cs typeface="Calibri"/>
              </a:rPr>
              <a:t>the</a:t>
            </a:r>
            <a:r>
              <a:rPr lang="en-US" sz="2000" spc="-25" dirty="0">
                <a:latin typeface="Calibri"/>
                <a:cs typeface="Calibri"/>
              </a:rPr>
              <a:t> </a:t>
            </a:r>
            <a:r>
              <a:rPr lang="en-US" sz="2000" dirty="0">
                <a:latin typeface="Calibri"/>
                <a:cs typeface="Calibri"/>
              </a:rPr>
              <a:t>national</a:t>
            </a:r>
            <a:r>
              <a:rPr lang="en-US" sz="2000" spc="-25" dirty="0">
                <a:latin typeface="Calibri"/>
                <a:cs typeface="Calibri"/>
              </a:rPr>
              <a:t> </a:t>
            </a:r>
            <a:r>
              <a:rPr lang="en-US" sz="2000" dirty="0">
                <a:latin typeface="Calibri"/>
                <a:cs typeface="Calibri"/>
              </a:rPr>
              <a:t>Republic</a:t>
            </a:r>
            <a:r>
              <a:rPr lang="en-US" sz="2000" spc="-25" dirty="0">
                <a:latin typeface="Calibri"/>
                <a:cs typeface="Calibri"/>
              </a:rPr>
              <a:t> </a:t>
            </a:r>
            <a:r>
              <a:rPr lang="en-US" sz="2000" dirty="0">
                <a:latin typeface="Calibri"/>
                <a:cs typeface="Calibri"/>
              </a:rPr>
              <a:t>level.</a:t>
            </a:r>
            <a:r>
              <a:rPr lang="en-US" sz="2000" spc="-20" dirty="0">
                <a:latin typeface="Calibri"/>
                <a:cs typeface="Calibri"/>
              </a:rPr>
              <a:t> </a:t>
            </a:r>
            <a:r>
              <a:rPr lang="en-US" sz="2000" spc="-25" dirty="0">
                <a:latin typeface="Calibri"/>
                <a:cs typeface="Calibri"/>
              </a:rPr>
              <a:t>The </a:t>
            </a:r>
            <a:r>
              <a:rPr lang="en-US" sz="2000" dirty="0">
                <a:latin typeface="Calibri"/>
                <a:cs typeface="Calibri"/>
              </a:rPr>
              <a:t>appointment</a:t>
            </a:r>
            <a:r>
              <a:rPr lang="en-US" sz="2000" spc="-25" dirty="0">
                <a:latin typeface="Calibri"/>
                <a:cs typeface="Calibri"/>
              </a:rPr>
              <a:t> </a:t>
            </a:r>
            <a:r>
              <a:rPr lang="en-US" sz="2000" dirty="0">
                <a:latin typeface="Calibri"/>
                <a:cs typeface="Calibri"/>
              </a:rPr>
              <a:t>will</a:t>
            </a:r>
            <a:r>
              <a:rPr lang="en-US" sz="2000" spc="-20" dirty="0">
                <a:latin typeface="Calibri"/>
                <a:cs typeface="Calibri"/>
              </a:rPr>
              <a:t> </a:t>
            </a:r>
            <a:r>
              <a:rPr lang="en-US" sz="2000" dirty="0">
                <a:latin typeface="Calibri"/>
                <a:cs typeface="Calibri"/>
              </a:rPr>
              <a:t>be</a:t>
            </a:r>
            <a:r>
              <a:rPr lang="en-US" sz="2000" spc="-20" dirty="0">
                <a:latin typeface="Calibri"/>
                <a:cs typeface="Calibri"/>
              </a:rPr>
              <a:t> </a:t>
            </a:r>
            <a:r>
              <a:rPr lang="en-US" sz="2000" dirty="0">
                <a:latin typeface="Calibri"/>
                <a:cs typeface="Calibri"/>
              </a:rPr>
              <a:t>made</a:t>
            </a:r>
            <a:r>
              <a:rPr lang="en-US" sz="2000" spc="-20" dirty="0">
                <a:latin typeface="Calibri"/>
                <a:cs typeface="Calibri"/>
              </a:rPr>
              <a:t> </a:t>
            </a:r>
            <a:r>
              <a:rPr lang="en-US" sz="2000" dirty="0">
                <a:latin typeface="Calibri"/>
                <a:cs typeface="Calibri"/>
              </a:rPr>
              <a:t>from</a:t>
            </a:r>
            <a:r>
              <a:rPr lang="en-US" sz="2000" spc="-25" dirty="0">
                <a:latin typeface="Calibri"/>
                <a:cs typeface="Calibri"/>
              </a:rPr>
              <a:t> </a:t>
            </a:r>
            <a:r>
              <a:rPr lang="en-US" sz="2000" dirty="0">
                <a:latin typeface="Calibri"/>
                <a:cs typeface="Calibri"/>
              </a:rPr>
              <a:t>referrals</a:t>
            </a:r>
            <a:r>
              <a:rPr lang="en-US" sz="2000" spc="-20" dirty="0">
                <a:latin typeface="Calibri"/>
                <a:cs typeface="Calibri"/>
              </a:rPr>
              <a:t> </a:t>
            </a:r>
            <a:r>
              <a:rPr lang="en-US" sz="2000" dirty="0">
                <a:latin typeface="Calibri"/>
                <a:cs typeface="Calibri"/>
              </a:rPr>
              <a:t>submitted</a:t>
            </a:r>
            <a:r>
              <a:rPr lang="en-US" sz="2000" spc="-20" dirty="0">
                <a:latin typeface="Calibri"/>
                <a:cs typeface="Calibri"/>
              </a:rPr>
              <a:t> </a:t>
            </a:r>
            <a:r>
              <a:rPr lang="en-US" sz="2000" dirty="0">
                <a:latin typeface="Calibri"/>
                <a:cs typeface="Calibri"/>
              </a:rPr>
              <a:t>by</a:t>
            </a:r>
            <a:r>
              <a:rPr lang="en-US" sz="2000" spc="-20" dirty="0">
                <a:latin typeface="Calibri"/>
                <a:cs typeface="Calibri"/>
              </a:rPr>
              <a:t> </a:t>
            </a:r>
            <a:r>
              <a:rPr lang="en-US" sz="2000" dirty="0">
                <a:latin typeface="Calibri"/>
                <a:cs typeface="Calibri"/>
              </a:rPr>
              <a:t>the</a:t>
            </a:r>
            <a:r>
              <a:rPr lang="en-US" sz="2000" spc="-25" dirty="0">
                <a:latin typeface="Calibri"/>
                <a:cs typeface="Calibri"/>
              </a:rPr>
              <a:t> </a:t>
            </a:r>
            <a:r>
              <a:rPr lang="en-US" sz="2000" dirty="0">
                <a:latin typeface="Calibri"/>
                <a:cs typeface="Calibri"/>
              </a:rPr>
              <a:t>governor</a:t>
            </a:r>
            <a:r>
              <a:rPr lang="en-US" sz="2000" spc="-20" dirty="0">
                <a:latin typeface="Calibri"/>
                <a:cs typeface="Calibri"/>
              </a:rPr>
              <a:t> </a:t>
            </a:r>
            <a:r>
              <a:rPr lang="en-US" sz="2000" dirty="0">
                <a:latin typeface="Calibri"/>
                <a:cs typeface="Calibri"/>
              </a:rPr>
              <a:t>of</a:t>
            </a:r>
            <a:r>
              <a:rPr lang="en-US" sz="2000" spc="-20" dirty="0">
                <a:latin typeface="Calibri"/>
                <a:cs typeface="Calibri"/>
              </a:rPr>
              <a:t> </a:t>
            </a:r>
            <a:r>
              <a:rPr lang="en-US" sz="2000" dirty="0">
                <a:latin typeface="Calibri"/>
                <a:cs typeface="Calibri"/>
              </a:rPr>
              <a:t>that</a:t>
            </a:r>
            <a:r>
              <a:rPr lang="en-US" sz="2000" spc="-20" dirty="0">
                <a:latin typeface="Calibri"/>
                <a:cs typeface="Calibri"/>
              </a:rPr>
              <a:t> </a:t>
            </a:r>
            <a:r>
              <a:rPr lang="en-US" sz="2000" dirty="0">
                <a:latin typeface="Calibri"/>
                <a:cs typeface="Calibri"/>
              </a:rPr>
              <a:t>state.</a:t>
            </a:r>
            <a:r>
              <a:rPr lang="en-US" sz="2000" spc="-25" dirty="0">
                <a:latin typeface="Calibri"/>
                <a:cs typeface="Calibri"/>
              </a:rPr>
              <a:t> </a:t>
            </a:r>
          </a:p>
          <a:p>
            <a:pPr marL="12700" marR="167005">
              <a:lnSpc>
                <a:spcPct val="107000"/>
              </a:lnSpc>
              <a:spcBef>
                <a:spcPts val="800"/>
              </a:spcBef>
            </a:pPr>
            <a:r>
              <a:rPr lang="en-US" sz="2000" b="1" spc="-25" dirty="0">
                <a:latin typeface="Calibri"/>
                <a:cs typeface="Calibri"/>
              </a:rPr>
              <a:t>Note: </a:t>
            </a:r>
            <a:r>
              <a:rPr lang="en-US" sz="2000" b="1" dirty="0">
                <a:latin typeface="Calibri"/>
                <a:cs typeface="Calibri"/>
              </a:rPr>
              <a:t>This</a:t>
            </a:r>
            <a:r>
              <a:rPr lang="en-US" sz="2000" b="1" spc="-20" dirty="0">
                <a:latin typeface="Calibri"/>
                <a:cs typeface="Calibri"/>
              </a:rPr>
              <a:t> </a:t>
            </a:r>
            <a:r>
              <a:rPr lang="en-US" sz="2000" b="1" dirty="0">
                <a:latin typeface="Calibri"/>
                <a:cs typeface="Calibri"/>
              </a:rPr>
              <a:t>appointment</a:t>
            </a:r>
            <a:r>
              <a:rPr lang="en-US" sz="2000" b="1" spc="-20" dirty="0">
                <a:latin typeface="Calibri"/>
                <a:cs typeface="Calibri"/>
              </a:rPr>
              <a:t> </a:t>
            </a:r>
            <a:r>
              <a:rPr lang="en-US" sz="2000" b="1" dirty="0">
                <a:latin typeface="Calibri"/>
                <a:cs typeface="Calibri"/>
              </a:rPr>
              <a:t>is</a:t>
            </a:r>
            <a:r>
              <a:rPr lang="en-US" sz="2000" b="1" spc="-20" dirty="0">
                <a:latin typeface="Calibri"/>
                <a:cs typeface="Calibri"/>
              </a:rPr>
              <a:t> </a:t>
            </a:r>
            <a:r>
              <a:rPr lang="en-US" sz="2000" b="1" spc="-10" dirty="0">
                <a:latin typeface="Calibri"/>
                <a:cs typeface="Calibri"/>
              </a:rPr>
              <a:t>interim </a:t>
            </a:r>
            <a:r>
              <a:rPr lang="en-US" sz="2000" b="1" dirty="0">
                <a:latin typeface="Calibri"/>
                <a:cs typeface="Calibri"/>
              </a:rPr>
              <a:t>until</a:t>
            </a:r>
            <a:r>
              <a:rPr lang="en-US" sz="2000" b="1" spc="-30" dirty="0">
                <a:latin typeface="Calibri"/>
                <a:cs typeface="Calibri"/>
              </a:rPr>
              <a:t> </a:t>
            </a:r>
            <a:r>
              <a:rPr lang="en-US" sz="2000" b="1" dirty="0">
                <a:latin typeface="Calibri"/>
                <a:cs typeface="Calibri"/>
              </a:rPr>
              <a:t>the</a:t>
            </a:r>
            <a:r>
              <a:rPr lang="en-US" sz="2000" b="1" spc="-25" dirty="0">
                <a:latin typeface="Calibri"/>
                <a:cs typeface="Calibri"/>
              </a:rPr>
              <a:t> </a:t>
            </a:r>
            <a:r>
              <a:rPr lang="en-US" sz="2000" b="1" dirty="0">
                <a:latin typeface="Calibri"/>
                <a:cs typeface="Calibri"/>
              </a:rPr>
              <a:t>state</a:t>
            </a:r>
            <a:r>
              <a:rPr lang="en-US" sz="2000" b="1" spc="-25" dirty="0">
                <a:latin typeface="Calibri"/>
                <a:cs typeface="Calibri"/>
              </a:rPr>
              <a:t> </a:t>
            </a:r>
            <a:r>
              <a:rPr lang="en-US" sz="2000" b="1" dirty="0">
                <a:latin typeface="Calibri"/>
                <a:cs typeface="Calibri"/>
              </a:rPr>
              <a:t>legislature</a:t>
            </a:r>
            <a:r>
              <a:rPr lang="en-US" sz="2000" b="1" spc="-25" dirty="0">
                <a:latin typeface="Calibri"/>
                <a:cs typeface="Calibri"/>
              </a:rPr>
              <a:t> </a:t>
            </a:r>
            <a:r>
              <a:rPr lang="en-US" sz="2000" b="1" dirty="0">
                <a:latin typeface="Calibri"/>
                <a:cs typeface="Calibri"/>
              </a:rPr>
              <a:t>is</a:t>
            </a:r>
            <a:r>
              <a:rPr lang="en-US" sz="2000" b="1" spc="-25" dirty="0">
                <a:latin typeface="Calibri"/>
                <a:cs typeface="Calibri"/>
              </a:rPr>
              <a:t> </a:t>
            </a:r>
            <a:r>
              <a:rPr lang="en-US" sz="2000" b="1" dirty="0">
                <a:latin typeface="Calibri"/>
                <a:cs typeface="Calibri"/>
              </a:rPr>
              <a:t>lawfully</a:t>
            </a:r>
            <a:r>
              <a:rPr lang="en-US" sz="2000" b="1" spc="-25" dirty="0">
                <a:latin typeface="Calibri"/>
                <a:cs typeface="Calibri"/>
              </a:rPr>
              <a:t> </a:t>
            </a:r>
            <a:r>
              <a:rPr lang="en-US" sz="2000" b="1" dirty="0">
                <a:latin typeface="Calibri"/>
                <a:cs typeface="Calibri"/>
              </a:rPr>
              <a:t>established</a:t>
            </a:r>
            <a:r>
              <a:rPr lang="en-US" sz="2000" b="1" spc="-25" dirty="0">
                <a:latin typeface="Calibri"/>
                <a:cs typeface="Calibri"/>
              </a:rPr>
              <a:t> </a:t>
            </a:r>
            <a:r>
              <a:rPr lang="en-US" sz="2000" b="1" dirty="0">
                <a:latin typeface="Calibri"/>
                <a:cs typeface="Calibri"/>
              </a:rPr>
              <a:t>and</a:t>
            </a:r>
            <a:r>
              <a:rPr lang="en-US" sz="2000" b="1" spc="-25" dirty="0">
                <a:latin typeface="Calibri"/>
                <a:cs typeface="Calibri"/>
              </a:rPr>
              <a:t> </a:t>
            </a:r>
            <a:r>
              <a:rPr lang="en-US" sz="2000" b="1" dirty="0">
                <a:latin typeface="Calibri"/>
                <a:cs typeface="Calibri"/>
              </a:rPr>
              <a:t>lawful</a:t>
            </a:r>
            <a:r>
              <a:rPr lang="en-US" sz="2000" b="1" spc="-25" dirty="0">
                <a:latin typeface="Calibri"/>
                <a:cs typeface="Calibri"/>
              </a:rPr>
              <a:t> </a:t>
            </a:r>
            <a:r>
              <a:rPr lang="en-US" sz="2000" b="1" dirty="0">
                <a:latin typeface="Calibri"/>
                <a:cs typeface="Calibri"/>
              </a:rPr>
              <a:t>elections</a:t>
            </a:r>
            <a:r>
              <a:rPr lang="en-US" sz="2000" b="1" spc="-25" dirty="0">
                <a:latin typeface="Calibri"/>
                <a:cs typeface="Calibri"/>
              </a:rPr>
              <a:t> </a:t>
            </a:r>
            <a:r>
              <a:rPr lang="en-US" sz="2000" b="1" dirty="0">
                <a:latin typeface="Calibri"/>
                <a:cs typeface="Calibri"/>
              </a:rPr>
              <a:t>can</a:t>
            </a:r>
            <a:r>
              <a:rPr lang="en-US" sz="2000" b="1" spc="-25" dirty="0">
                <a:latin typeface="Calibri"/>
                <a:cs typeface="Calibri"/>
              </a:rPr>
              <a:t> </a:t>
            </a:r>
            <a:r>
              <a:rPr lang="en-US" sz="2000" b="1" dirty="0">
                <a:latin typeface="Calibri"/>
                <a:cs typeface="Calibri"/>
              </a:rPr>
              <a:t>be</a:t>
            </a:r>
            <a:r>
              <a:rPr lang="en-US" sz="2000" b="1" spc="-25" dirty="0">
                <a:latin typeface="Calibri"/>
                <a:cs typeface="Calibri"/>
              </a:rPr>
              <a:t> </a:t>
            </a:r>
            <a:r>
              <a:rPr lang="en-US" sz="2000" b="1" dirty="0">
                <a:latin typeface="Calibri"/>
                <a:cs typeface="Calibri"/>
              </a:rPr>
              <a:t>held.</a:t>
            </a:r>
            <a:r>
              <a:rPr lang="en-US" sz="2000" b="1" spc="-25" dirty="0">
                <a:latin typeface="Calibri"/>
                <a:cs typeface="Calibri"/>
              </a:rPr>
              <a:t> </a:t>
            </a:r>
            <a:r>
              <a:rPr lang="en-US" sz="2000" b="1" dirty="0">
                <a:latin typeface="Calibri"/>
                <a:cs typeface="Calibri"/>
              </a:rPr>
              <a:t>Once</a:t>
            </a:r>
            <a:r>
              <a:rPr lang="en-US" sz="2000" b="1" spc="-25" dirty="0">
                <a:latin typeface="Calibri"/>
                <a:cs typeface="Calibri"/>
              </a:rPr>
              <a:t> </a:t>
            </a:r>
            <a:r>
              <a:rPr lang="en-US" sz="2000" b="1" dirty="0">
                <a:latin typeface="Calibri"/>
                <a:cs typeface="Calibri"/>
              </a:rPr>
              <a:t>lawfully</a:t>
            </a:r>
            <a:r>
              <a:rPr lang="en-US" sz="2000" b="1" spc="-25" dirty="0">
                <a:latin typeface="Calibri"/>
                <a:cs typeface="Calibri"/>
              </a:rPr>
              <a:t> </a:t>
            </a:r>
            <a:r>
              <a:rPr lang="en-US" sz="2000" b="1" dirty="0">
                <a:latin typeface="Calibri"/>
                <a:cs typeface="Calibri"/>
              </a:rPr>
              <a:t>established,</a:t>
            </a:r>
            <a:r>
              <a:rPr lang="en-US" sz="2000" b="1" spc="-25" dirty="0">
                <a:latin typeface="Calibri"/>
                <a:cs typeface="Calibri"/>
              </a:rPr>
              <a:t> the </a:t>
            </a:r>
            <a:r>
              <a:rPr lang="en-US" sz="2000" b="1" dirty="0">
                <a:latin typeface="Calibri"/>
                <a:cs typeface="Calibri"/>
              </a:rPr>
              <a:t>state</a:t>
            </a:r>
            <a:r>
              <a:rPr lang="en-US" sz="2000" b="1" spc="-30" dirty="0">
                <a:latin typeface="Calibri"/>
                <a:cs typeface="Calibri"/>
              </a:rPr>
              <a:t> </a:t>
            </a:r>
            <a:r>
              <a:rPr lang="en-US" sz="2000" b="1" dirty="0">
                <a:latin typeface="Calibri"/>
                <a:cs typeface="Calibri"/>
              </a:rPr>
              <a:t>legislature</a:t>
            </a:r>
            <a:r>
              <a:rPr lang="en-US" sz="2000" b="1" spc="-30" dirty="0">
                <a:latin typeface="Calibri"/>
                <a:cs typeface="Calibri"/>
              </a:rPr>
              <a:t> </a:t>
            </a:r>
            <a:r>
              <a:rPr lang="en-US" sz="2000" b="1" dirty="0">
                <a:latin typeface="Calibri"/>
                <a:cs typeface="Calibri"/>
              </a:rPr>
              <a:t>will</a:t>
            </a:r>
            <a:r>
              <a:rPr lang="en-US" sz="2000" b="1" spc="-30" dirty="0">
                <a:latin typeface="Calibri"/>
                <a:cs typeface="Calibri"/>
              </a:rPr>
              <a:t> </a:t>
            </a:r>
            <a:r>
              <a:rPr lang="en-US" sz="2000" b="1" dirty="0">
                <a:latin typeface="Calibri"/>
                <a:cs typeface="Calibri"/>
              </a:rPr>
              <a:t>determine</a:t>
            </a:r>
            <a:r>
              <a:rPr lang="en-US" sz="2000" b="1" spc="-25" dirty="0">
                <a:latin typeface="Calibri"/>
                <a:cs typeface="Calibri"/>
              </a:rPr>
              <a:t> </a:t>
            </a:r>
            <a:r>
              <a:rPr lang="en-US" sz="2000" b="1" dirty="0">
                <a:latin typeface="Calibri"/>
                <a:cs typeface="Calibri"/>
              </a:rPr>
              <a:t>the</a:t>
            </a:r>
            <a:r>
              <a:rPr lang="en-US" sz="2000" b="1" spc="-30" dirty="0">
                <a:latin typeface="Calibri"/>
                <a:cs typeface="Calibri"/>
              </a:rPr>
              <a:t> </a:t>
            </a:r>
            <a:r>
              <a:rPr lang="en-US" sz="2000" b="1" dirty="0">
                <a:latin typeface="Calibri"/>
                <a:cs typeface="Calibri"/>
              </a:rPr>
              <a:t>manner</a:t>
            </a:r>
            <a:r>
              <a:rPr lang="en-US" sz="2000" b="1" spc="-30" dirty="0">
                <a:latin typeface="Calibri"/>
                <a:cs typeface="Calibri"/>
              </a:rPr>
              <a:t> </a:t>
            </a:r>
            <a:r>
              <a:rPr lang="en-US" sz="2000" b="1" dirty="0">
                <a:latin typeface="Calibri"/>
                <a:cs typeface="Calibri"/>
              </a:rPr>
              <a:t>and</a:t>
            </a:r>
            <a:r>
              <a:rPr lang="en-US" sz="2000" b="1" spc="-25" dirty="0">
                <a:latin typeface="Calibri"/>
                <a:cs typeface="Calibri"/>
              </a:rPr>
              <a:t> </a:t>
            </a:r>
            <a:r>
              <a:rPr lang="en-US" sz="2000" b="1" dirty="0">
                <a:latin typeface="Calibri"/>
                <a:cs typeface="Calibri"/>
              </a:rPr>
              <a:t>means</a:t>
            </a:r>
            <a:r>
              <a:rPr lang="en-US" sz="2000" b="1" spc="-30" dirty="0">
                <a:latin typeface="Calibri"/>
                <a:cs typeface="Calibri"/>
              </a:rPr>
              <a:t> </a:t>
            </a:r>
            <a:r>
              <a:rPr lang="en-US" sz="2000" b="1" dirty="0">
                <a:latin typeface="Calibri"/>
                <a:cs typeface="Calibri"/>
              </a:rPr>
              <a:t>by</a:t>
            </a:r>
            <a:r>
              <a:rPr lang="en-US" sz="2000" b="1" spc="-30" dirty="0">
                <a:latin typeface="Calibri"/>
                <a:cs typeface="Calibri"/>
              </a:rPr>
              <a:t> </a:t>
            </a:r>
            <a:r>
              <a:rPr lang="en-US" sz="2000" b="1" dirty="0">
                <a:latin typeface="Calibri"/>
                <a:cs typeface="Calibri"/>
              </a:rPr>
              <a:t>which</a:t>
            </a:r>
            <a:r>
              <a:rPr lang="en-US" sz="2000" b="1" spc="-30" dirty="0">
                <a:latin typeface="Calibri"/>
                <a:cs typeface="Calibri"/>
              </a:rPr>
              <a:t> </a:t>
            </a:r>
            <a:r>
              <a:rPr lang="en-US" sz="2000" b="1" dirty="0">
                <a:latin typeface="Calibri"/>
                <a:cs typeface="Calibri"/>
              </a:rPr>
              <a:t>national</a:t>
            </a:r>
            <a:r>
              <a:rPr lang="en-US" sz="2000" b="1" spc="-25" dirty="0">
                <a:latin typeface="Calibri"/>
                <a:cs typeface="Calibri"/>
              </a:rPr>
              <a:t> </a:t>
            </a:r>
            <a:r>
              <a:rPr lang="en-US" sz="2000" b="1" dirty="0">
                <a:latin typeface="Calibri"/>
                <a:cs typeface="Calibri"/>
              </a:rPr>
              <a:t>Republic</a:t>
            </a:r>
            <a:r>
              <a:rPr lang="en-US" sz="2000" b="1" spc="-30" dirty="0">
                <a:latin typeface="Calibri"/>
                <a:cs typeface="Calibri"/>
              </a:rPr>
              <a:t> </a:t>
            </a:r>
            <a:r>
              <a:rPr lang="en-US" sz="2000" b="1" dirty="0">
                <a:latin typeface="Calibri"/>
                <a:cs typeface="Calibri"/>
              </a:rPr>
              <a:t>representatives</a:t>
            </a:r>
            <a:r>
              <a:rPr lang="en-US" sz="2000" b="1" spc="-30" dirty="0">
                <a:latin typeface="Calibri"/>
                <a:cs typeface="Calibri"/>
              </a:rPr>
              <a:t> </a:t>
            </a:r>
            <a:r>
              <a:rPr lang="en-US" sz="2000" b="1" dirty="0">
                <a:latin typeface="Calibri"/>
                <a:cs typeface="Calibri"/>
              </a:rPr>
              <a:t>shall</a:t>
            </a:r>
            <a:r>
              <a:rPr lang="en-US" sz="2000" b="1" spc="-25" dirty="0">
                <a:latin typeface="Calibri"/>
                <a:cs typeface="Calibri"/>
              </a:rPr>
              <a:t> be </a:t>
            </a:r>
            <a:r>
              <a:rPr lang="en-US" sz="2000" b="1" spc="-10" dirty="0">
                <a:latin typeface="Calibri"/>
                <a:cs typeface="Calibri"/>
              </a:rPr>
              <a:t>elected.</a:t>
            </a:r>
            <a:endParaRPr lang="en-US" sz="2000" b="1" dirty="0">
              <a:latin typeface="Calibri"/>
              <a:cs typeface="Calibri"/>
            </a:endParaRPr>
          </a:p>
          <a:p>
            <a:pPr marL="69850">
              <a:lnSpc>
                <a:spcPct val="100000"/>
              </a:lnSpc>
              <a:spcBef>
                <a:spcPts val="965"/>
              </a:spcBef>
            </a:pPr>
            <a:r>
              <a:rPr lang="en-US" sz="2000" spc="-10" dirty="0">
                <a:latin typeface="Calibri"/>
                <a:cs typeface="Calibri"/>
              </a:rPr>
              <a:t>Reference:</a:t>
            </a:r>
            <a:endParaRPr lang="en-US" sz="2000" dirty="0">
              <a:latin typeface="Calibri"/>
              <a:cs typeface="Calibri"/>
            </a:endParaRPr>
          </a:p>
          <a:p>
            <a:pPr marL="12700" marR="5080">
              <a:lnSpc>
                <a:spcPct val="107000"/>
              </a:lnSpc>
            </a:pPr>
            <a:r>
              <a:rPr lang="en-US" sz="1400" i="1" u="heavy" spc="-10" dirty="0">
                <a:solidFill>
                  <a:srgbClr val="0563C1"/>
                </a:solidFill>
                <a:uFill>
                  <a:solidFill>
                    <a:srgbClr val="0563C1"/>
                  </a:solidFill>
                </a:uFill>
                <a:latin typeface="Calibri"/>
                <a:cs typeface="Calibri"/>
                <a:hlinkClick r:id="rId5"/>
              </a:rPr>
              <a:t>https://republicfortheunitedstatesofamerica.org/wp-content/uploads/2024/07/Addendum-to-the-Implementati</a:t>
            </a:r>
            <a:r>
              <a:rPr lang="en-US" sz="1400" i="1" spc="-10" dirty="0">
                <a:solidFill>
                  <a:srgbClr val="0563C1"/>
                </a:solidFill>
                <a:latin typeface="Calibri"/>
                <a:cs typeface="Calibri"/>
                <a:hlinkClick r:id="rId5"/>
              </a:rPr>
              <a:t> </a:t>
            </a:r>
            <a:r>
              <a:rPr lang="en-US" sz="1400" i="1" u="heavy" spc="-10" dirty="0">
                <a:solidFill>
                  <a:srgbClr val="0563C1"/>
                </a:solidFill>
                <a:uFill>
                  <a:solidFill>
                    <a:srgbClr val="0563C1"/>
                  </a:solidFill>
                </a:uFill>
                <a:latin typeface="Calibri"/>
                <a:cs typeface="Calibri"/>
                <a:hlinkClick r:id="rId5"/>
              </a:rPr>
              <a:t>on-of-the-Northwest-Ordinance.pdf</a:t>
            </a:r>
            <a:r>
              <a:rPr lang="en-US" sz="1400" i="1" spc="-10" dirty="0">
                <a:latin typeface="Calibri"/>
                <a:cs typeface="Calibri"/>
              </a:rPr>
              <a:t>. </a:t>
            </a:r>
          </a:p>
          <a:p>
            <a:pPr marL="12700" marR="5080">
              <a:lnSpc>
                <a:spcPct val="107000"/>
              </a:lnSpc>
            </a:pPr>
            <a:endParaRPr lang="en-US" sz="1400" i="1" dirty="0">
              <a:latin typeface="Calibri"/>
              <a:cs typeface="Calibri"/>
            </a:endParaRPr>
          </a:p>
        </p:txBody>
      </p:sp>
      <p:graphicFrame>
        <p:nvGraphicFramePr>
          <p:cNvPr id="8" name="Object 7">
            <a:hlinkClick r:id="" action="ppaction://ole?verb=0"/>
          </p:cNvPr>
          <p:cNvGraphicFramePr>
            <a:graphicFrameLocks noChangeAspect="1"/>
          </p:cNvGraphicFramePr>
          <p:nvPr>
            <p:extLst>
              <p:ext uri="{D42A27DB-BD31-4B8C-83A1-F6EECF244321}">
                <p14:modId xmlns:p14="http://schemas.microsoft.com/office/powerpoint/2010/main" val="2173158666"/>
              </p:ext>
            </p:extLst>
          </p:nvPr>
        </p:nvGraphicFramePr>
        <p:xfrm>
          <a:off x="220324" y="3698874"/>
          <a:ext cx="3135313" cy="527050"/>
        </p:xfrm>
        <a:graphic>
          <a:graphicData uri="http://schemas.openxmlformats.org/presentationml/2006/ole">
            <mc:AlternateContent xmlns:mc="http://schemas.openxmlformats.org/markup-compatibility/2006">
              <mc:Choice xmlns:v="urn:schemas-microsoft-com:vml" Requires="v">
                <p:oleObj spid="_x0000_s4107" name="Packager Shell Object" showAsIcon="1" r:id="rId6" imgW="3135600" imgH="527400" progId="Package">
                  <p:embed/>
                </p:oleObj>
              </mc:Choice>
              <mc:Fallback>
                <p:oleObj name="Packager Shell Object" showAsIcon="1" r:id="rId6" imgW="3135600" imgH="527400" progId="Package">
                  <p:embed/>
                  <p:pic>
                    <p:nvPicPr>
                      <p:cNvPr id="0" name="Object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0324" y="3698874"/>
                        <a:ext cx="3135313"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171287783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object 2">
            <a:extLst>
              <a:ext uri="{FF2B5EF4-FFF2-40B4-BE49-F238E27FC236}">
                <a16:creationId xmlns:a16="http://schemas.microsoft.com/office/drawing/2014/main" xmlns="" id="{BE442C87-02DE-32DC-EBDF-9EB399A38BA8}"/>
              </a:ext>
            </a:extLst>
          </p:cNvPr>
          <p:cNvPicPr/>
          <p:nvPr/>
        </p:nvPicPr>
        <p:blipFill>
          <a:blip r:embed="rId2" cstate="print"/>
          <a:stretch>
            <a:fillRect/>
          </a:stretch>
        </p:blipFill>
        <p:spPr>
          <a:xfrm>
            <a:off x="2393577" y="9939"/>
            <a:ext cx="7404845" cy="6848060"/>
          </a:xfrm>
          <a:prstGeom prst="rect">
            <a:avLst/>
          </a:prstGeom>
        </p:spPr>
      </p:pic>
      <p:sp>
        <p:nvSpPr>
          <p:cNvPr id="2" name="object 2"/>
          <p:cNvSpPr txBox="1">
            <a:spLocks noGrp="1"/>
          </p:cNvSpPr>
          <p:nvPr>
            <p:ph type="title"/>
          </p:nvPr>
        </p:nvSpPr>
        <p:spPr>
          <a:xfrm>
            <a:off x="1295400" y="2423756"/>
            <a:ext cx="9220200" cy="1367041"/>
          </a:xfrm>
          <a:prstGeom prst="rect">
            <a:avLst/>
          </a:prstGeom>
        </p:spPr>
        <p:txBody>
          <a:bodyPr vert="horz" wrap="square" lIns="0" tIns="12700" rIns="0" bIns="0" rtlCol="0">
            <a:spAutoFit/>
          </a:bodyPr>
          <a:lstStyle/>
          <a:p>
            <a:pPr marL="12700">
              <a:lnSpc>
                <a:spcPct val="100000"/>
              </a:lnSpc>
              <a:spcBef>
                <a:spcPts val="100"/>
              </a:spcBef>
            </a:pPr>
            <a:r>
              <a:rPr lang="en-US" b="1" dirty="0">
                <a:latin typeface="+mn-lt"/>
                <a:ea typeface="Calibri" panose="020F0502020204030204" pitchFamily="34" charset="0"/>
                <a:cs typeface="Calibri" panose="020F0502020204030204" pitchFamily="34" charset="0"/>
              </a:rPr>
              <a:t>DUTIES</a:t>
            </a:r>
            <a:r>
              <a:rPr lang="en-US" b="1" spc="-20" dirty="0">
                <a:latin typeface="+mn-lt"/>
                <a:ea typeface="Calibri" panose="020F0502020204030204" pitchFamily="34" charset="0"/>
                <a:cs typeface="Calibri" panose="020F0502020204030204" pitchFamily="34" charset="0"/>
              </a:rPr>
              <a:t> </a:t>
            </a:r>
            <a:r>
              <a:rPr lang="en-US" b="1" dirty="0">
                <a:latin typeface="+mn-lt"/>
                <a:ea typeface="Calibri" panose="020F0502020204030204" pitchFamily="34" charset="0"/>
                <a:cs typeface="Calibri" panose="020F0502020204030204" pitchFamily="34" charset="0"/>
              </a:rPr>
              <a:t>OF</a:t>
            </a:r>
            <a:r>
              <a:rPr lang="en-US" b="1" spc="-25" dirty="0">
                <a:latin typeface="+mn-lt"/>
                <a:ea typeface="Calibri" panose="020F0502020204030204" pitchFamily="34" charset="0"/>
                <a:cs typeface="Calibri" panose="020F0502020204030204" pitchFamily="34" charset="0"/>
              </a:rPr>
              <a:t> INTERIM NATIONAL </a:t>
            </a:r>
            <a:r>
              <a:rPr lang="en-US" b="1" spc="-10" dirty="0">
                <a:latin typeface="+mn-lt"/>
                <a:ea typeface="Calibri" panose="020F0502020204030204" pitchFamily="34" charset="0"/>
                <a:cs typeface="Calibri" panose="020F0502020204030204" pitchFamily="34" charset="0"/>
              </a:rPr>
              <a:t>REPRESENTATIVES</a:t>
            </a:r>
            <a:endParaRPr lang="en-US" b="1" dirty="0">
              <a:latin typeface="+mn-lt"/>
              <a:ea typeface="Calibri" panose="020F0502020204030204" pitchFamily="34" charset="0"/>
              <a:cs typeface="Calibri" panose="020F0502020204030204" pitchFamily="34" charset="0"/>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object 2">
            <a:extLst>
              <a:ext uri="{FF2B5EF4-FFF2-40B4-BE49-F238E27FC236}">
                <a16:creationId xmlns:a16="http://schemas.microsoft.com/office/drawing/2014/main" xmlns="" id="{4AFE57C1-C93C-E160-E815-1F2DF282EE61}"/>
              </a:ext>
            </a:extLst>
          </p:cNvPr>
          <p:cNvPicPr/>
          <p:nvPr/>
        </p:nvPicPr>
        <p:blipFill>
          <a:blip r:embed="rId2" cstate="print">
            <a:clrChange>
              <a:clrFrom>
                <a:srgbClr val="000000">
                  <a:alpha val="0"/>
                </a:srgbClr>
              </a:clrFrom>
              <a:clrTo>
                <a:srgbClr val="000000">
                  <a:alpha val="0"/>
                </a:srgbClr>
              </a:clrTo>
            </a:clrChange>
            <a:duotone>
              <a:schemeClr val="accent1">
                <a:shade val="45000"/>
                <a:satMod val="135000"/>
              </a:schemeClr>
              <a:prstClr val="white"/>
            </a:duotone>
            <a:extLst>
              <a:ext uri="{BEBA8EAE-BF5A-486C-A8C5-ECC9F3942E4B}">
                <a14:imgProps xmlns:a14="http://schemas.microsoft.com/office/drawing/2010/main">
                  <a14:imgLayer r:embed="rId3">
                    <a14:imgEffect>
                      <a14:sharpenSoften amount="100000"/>
                    </a14:imgEffect>
                    <a14:imgEffect>
                      <a14:colorTemperature colorTemp="11500"/>
                    </a14:imgEffect>
                    <a14:imgEffect>
                      <a14:saturation sat="66000"/>
                    </a14:imgEffect>
                    <a14:imgEffect>
                      <a14:brightnessContrast contrast="-2000"/>
                    </a14:imgEffect>
                  </a14:imgLayer>
                </a14:imgProps>
              </a:ext>
            </a:extLst>
          </a:blip>
          <a:stretch>
            <a:fillRect/>
          </a:stretch>
        </p:blipFill>
        <p:spPr>
          <a:xfrm>
            <a:off x="2393577" y="-6626"/>
            <a:ext cx="7404845" cy="6848060"/>
          </a:xfrm>
          <a:prstGeom prst="rect">
            <a:avLst/>
          </a:prstGeom>
          <a:noFill/>
          <a:effectLst>
            <a:outerShdw dist="50800" sx="147000" sy="147000" algn="ctr" rotWithShape="0">
              <a:srgbClr val="000000">
                <a:alpha val="0"/>
              </a:srgbClr>
            </a:outerShdw>
            <a:reflection endPos="65000" dist="50800" dir="5400000" sy="-100000" algn="bl" rotWithShape="0"/>
          </a:effectLst>
        </p:spPr>
      </p:pic>
      <p:sp>
        <p:nvSpPr>
          <p:cNvPr id="2" name="object 2"/>
          <p:cNvSpPr txBox="1"/>
          <p:nvPr/>
        </p:nvSpPr>
        <p:spPr>
          <a:xfrm>
            <a:off x="762000" y="685800"/>
            <a:ext cx="11201400" cy="6549998"/>
          </a:xfrm>
          <a:prstGeom prst="rect">
            <a:avLst/>
          </a:prstGeom>
        </p:spPr>
        <p:txBody>
          <a:bodyPr vert="horz" wrap="square" lIns="0" tIns="12700" rIns="0" bIns="0" rtlCol="0">
            <a:spAutoFit/>
          </a:bodyPr>
          <a:lstStyle/>
          <a:p>
            <a:pPr marL="631825" marR="1268095" indent="-619760">
              <a:lnSpc>
                <a:spcPct val="107000"/>
              </a:lnSpc>
              <a:spcBef>
                <a:spcPts val="100"/>
              </a:spcBef>
              <a:buAutoNum type="arabicPeriod"/>
              <a:tabLst>
                <a:tab pos="631825" algn="l"/>
                <a:tab pos="632460" algn="l"/>
              </a:tabLst>
            </a:pPr>
            <a:endParaRPr lang="en-US" sz="2000" dirty="0">
              <a:latin typeface="Calibri"/>
              <a:cs typeface="Calibri"/>
            </a:endParaRPr>
          </a:p>
          <a:p>
            <a:pPr marL="631825" marR="1268095" indent="-619760">
              <a:lnSpc>
                <a:spcPct val="107000"/>
              </a:lnSpc>
              <a:spcBef>
                <a:spcPts val="100"/>
              </a:spcBef>
              <a:buAutoNum type="arabicParenR"/>
              <a:tabLst>
                <a:tab pos="631825" algn="l"/>
                <a:tab pos="632460" algn="l"/>
              </a:tabLst>
            </a:pPr>
            <a:endParaRPr lang="en-US" sz="2000" dirty="0">
              <a:latin typeface="Calibri"/>
              <a:cs typeface="Calibri"/>
            </a:endParaRPr>
          </a:p>
          <a:p>
            <a:pPr marL="631825" marR="1268095" indent="-619760">
              <a:spcBef>
                <a:spcPts val="100"/>
              </a:spcBef>
              <a:buFont typeface="+mj-lt"/>
              <a:buAutoNum type="arabicParenR"/>
              <a:tabLst>
                <a:tab pos="631825" algn="l"/>
                <a:tab pos="632460" algn="l"/>
              </a:tabLst>
            </a:pPr>
            <a:r>
              <a:rPr sz="2400" b="1" dirty="0">
                <a:latin typeface="Calibri"/>
                <a:cs typeface="Calibri"/>
              </a:rPr>
              <a:t>Support</a:t>
            </a:r>
            <a:r>
              <a:rPr sz="2400" b="1" spc="-30" dirty="0">
                <a:latin typeface="Calibri"/>
                <a:cs typeface="Calibri"/>
              </a:rPr>
              <a:t> </a:t>
            </a:r>
            <a:r>
              <a:rPr sz="2400" b="1" dirty="0">
                <a:latin typeface="Calibri"/>
                <a:cs typeface="Calibri"/>
              </a:rPr>
              <a:t>and</a:t>
            </a:r>
            <a:r>
              <a:rPr sz="2400" b="1" spc="-25" dirty="0">
                <a:latin typeface="Calibri"/>
                <a:cs typeface="Calibri"/>
              </a:rPr>
              <a:t> </a:t>
            </a:r>
            <a:r>
              <a:rPr sz="2400" b="1" dirty="0">
                <a:latin typeface="Calibri"/>
                <a:cs typeface="Calibri"/>
              </a:rPr>
              <a:t>defend</a:t>
            </a:r>
            <a:r>
              <a:rPr sz="2400" b="1" spc="-25" dirty="0">
                <a:latin typeface="Calibri"/>
                <a:cs typeface="Calibri"/>
              </a:rPr>
              <a:t> </a:t>
            </a:r>
            <a:r>
              <a:rPr sz="2400" b="1" dirty="0">
                <a:latin typeface="Calibri"/>
                <a:cs typeface="Calibri"/>
              </a:rPr>
              <a:t>the</a:t>
            </a:r>
            <a:r>
              <a:rPr sz="2400" b="1" spc="-25" dirty="0">
                <a:latin typeface="Calibri"/>
                <a:cs typeface="Calibri"/>
              </a:rPr>
              <a:t> </a:t>
            </a:r>
            <a:r>
              <a:rPr sz="2400" b="1" dirty="0">
                <a:latin typeface="Calibri"/>
                <a:cs typeface="Calibri"/>
              </a:rPr>
              <a:t>Constitution</a:t>
            </a:r>
            <a:r>
              <a:rPr sz="2400" b="1" spc="-25" dirty="0">
                <a:latin typeface="Calibri"/>
                <a:cs typeface="Calibri"/>
              </a:rPr>
              <a:t> </a:t>
            </a:r>
            <a:r>
              <a:rPr lang="en-US" sz="2400" b="1" spc="-25" dirty="0">
                <a:latin typeface="Calibri"/>
                <a:cs typeface="Calibri"/>
              </a:rPr>
              <a:t>for</a:t>
            </a:r>
            <a:r>
              <a:rPr sz="2400" b="1" spc="-25" dirty="0">
                <a:latin typeface="Calibri"/>
                <a:cs typeface="Calibri"/>
              </a:rPr>
              <a:t> </a:t>
            </a:r>
            <a:r>
              <a:rPr sz="2400" b="1" dirty="0">
                <a:latin typeface="Calibri"/>
                <a:cs typeface="Calibri"/>
              </a:rPr>
              <a:t>the</a:t>
            </a:r>
            <a:r>
              <a:rPr sz="2400" b="1" spc="-25" dirty="0">
                <a:latin typeface="Calibri"/>
                <a:cs typeface="Calibri"/>
              </a:rPr>
              <a:t> </a:t>
            </a:r>
            <a:r>
              <a:rPr lang="en-US" sz="2400" b="1" dirty="0">
                <a:latin typeface="Calibri"/>
                <a:cs typeface="Calibri"/>
              </a:rPr>
              <a:t>u</a:t>
            </a:r>
            <a:r>
              <a:rPr sz="2400" b="1" dirty="0">
                <a:latin typeface="Calibri"/>
                <a:cs typeface="Calibri"/>
              </a:rPr>
              <a:t>nited</a:t>
            </a:r>
            <a:r>
              <a:rPr sz="2400" b="1" spc="-25" dirty="0">
                <a:latin typeface="Calibri"/>
                <a:cs typeface="Calibri"/>
              </a:rPr>
              <a:t> </a:t>
            </a:r>
            <a:r>
              <a:rPr sz="2400" b="1" dirty="0">
                <a:latin typeface="Calibri"/>
                <a:cs typeface="Calibri"/>
              </a:rPr>
              <a:t>states</a:t>
            </a:r>
            <a:r>
              <a:rPr sz="2400" b="1" spc="-25" dirty="0">
                <a:latin typeface="Calibri"/>
                <a:cs typeface="Calibri"/>
              </a:rPr>
              <a:t> of </a:t>
            </a:r>
            <a:r>
              <a:rPr sz="2400" b="1" spc="-10" dirty="0">
                <a:latin typeface="Calibri"/>
                <a:cs typeface="Calibri"/>
              </a:rPr>
              <a:t>America.</a:t>
            </a:r>
            <a:endParaRPr lang="en-US" sz="2400" b="1" dirty="0">
              <a:latin typeface="Calibri"/>
              <a:cs typeface="Calibri"/>
            </a:endParaRPr>
          </a:p>
          <a:p>
            <a:pPr marL="631825" marR="1268095" indent="-619760">
              <a:spcBef>
                <a:spcPts val="100"/>
              </a:spcBef>
              <a:buFont typeface="+mj-lt"/>
              <a:buAutoNum type="arabicParenR"/>
              <a:tabLst>
                <a:tab pos="631825" algn="l"/>
                <a:tab pos="632460" algn="l"/>
              </a:tabLst>
            </a:pPr>
            <a:endParaRPr lang="en-US" sz="2400" b="1" dirty="0">
              <a:latin typeface="Calibri"/>
              <a:cs typeface="Calibri"/>
            </a:endParaRPr>
          </a:p>
          <a:p>
            <a:pPr marL="631825" marR="1268095" indent="-619760">
              <a:spcBef>
                <a:spcPts val="100"/>
              </a:spcBef>
              <a:buFont typeface="+mj-lt"/>
              <a:buAutoNum type="arabicParenR"/>
              <a:tabLst>
                <a:tab pos="631825" algn="l"/>
                <a:tab pos="632460" algn="l"/>
              </a:tabLst>
            </a:pPr>
            <a:r>
              <a:rPr sz="2400" b="1" dirty="0">
                <a:latin typeface="Calibri"/>
                <a:cs typeface="Calibri"/>
              </a:rPr>
              <a:t>Attend</a:t>
            </a:r>
            <a:r>
              <a:rPr sz="2400" b="1" spc="-50" dirty="0">
                <a:latin typeface="Calibri"/>
                <a:cs typeface="Calibri"/>
              </a:rPr>
              <a:t> </a:t>
            </a:r>
            <a:r>
              <a:rPr sz="2400" b="1" dirty="0">
                <a:latin typeface="Calibri"/>
                <a:cs typeface="Calibri"/>
              </a:rPr>
              <a:t>Republic</a:t>
            </a:r>
            <a:r>
              <a:rPr sz="2400" b="1" spc="-40" dirty="0">
                <a:latin typeface="Calibri"/>
                <a:cs typeface="Calibri"/>
              </a:rPr>
              <a:t> </a:t>
            </a:r>
            <a:r>
              <a:rPr sz="2400" b="1" dirty="0">
                <a:latin typeface="Calibri"/>
                <a:cs typeface="Calibri"/>
              </a:rPr>
              <a:t>Conference</a:t>
            </a:r>
            <a:r>
              <a:rPr sz="2400" b="1" spc="-40" dirty="0">
                <a:latin typeface="Calibri"/>
                <a:cs typeface="Calibri"/>
              </a:rPr>
              <a:t> </a:t>
            </a:r>
            <a:r>
              <a:rPr sz="2400" b="1" spc="-10" dirty="0">
                <a:latin typeface="Calibri"/>
                <a:cs typeface="Calibri"/>
              </a:rPr>
              <a:t>calls.</a:t>
            </a:r>
            <a:endParaRPr sz="2400" b="1" dirty="0">
              <a:latin typeface="Calibri"/>
              <a:cs typeface="Calibri"/>
            </a:endParaRPr>
          </a:p>
          <a:p>
            <a:pPr marL="631825" marR="481965" indent="-619760">
              <a:spcBef>
                <a:spcPts val="800"/>
              </a:spcBef>
              <a:buFont typeface="+mj-lt"/>
              <a:buAutoNum type="arabicParenR"/>
              <a:tabLst>
                <a:tab pos="723900" algn="l"/>
                <a:tab pos="724535" algn="l"/>
              </a:tabLst>
            </a:pPr>
            <a:endParaRPr lang="en-US" sz="2400" b="1" dirty="0"/>
          </a:p>
          <a:p>
            <a:pPr marL="631825" marR="481965" indent="-619760">
              <a:spcBef>
                <a:spcPts val="800"/>
              </a:spcBef>
              <a:buFont typeface="+mj-lt"/>
              <a:buAutoNum type="arabicParenR"/>
              <a:tabLst>
                <a:tab pos="723900" algn="l"/>
                <a:tab pos="724535" algn="l"/>
              </a:tabLst>
            </a:pPr>
            <a:r>
              <a:rPr sz="2400" b="1" dirty="0">
                <a:latin typeface="Calibri"/>
                <a:cs typeface="Calibri"/>
              </a:rPr>
              <a:t>Attend</a:t>
            </a:r>
            <a:r>
              <a:rPr sz="2400" b="1" spc="-25" dirty="0">
                <a:latin typeface="Calibri"/>
                <a:cs typeface="Calibri"/>
              </a:rPr>
              <a:t> </a:t>
            </a:r>
            <a:r>
              <a:rPr sz="2400" b="1" dirty="0">
                <a:latin typeface="Calibri"/>
                <a:cs typeface="Calibri"/>
              </a:rPr>
              <a:t>and</a:t>
            </a:r>
            <a:r>
              <a:rPr sz="2400" b="1" spc="-25" dirty="0">
                <a:latin typeface="Calibri"/>
                <a:cs typeface="Calibri"/>
              </a:rPr>
              <a:t> </a:t>
            </a:r>
            <a:r>
              <a:rPr sz="2400" b="1" dirty="0">
                <a:latin typeface="Calibri"/>
                <a:cs typeface="Calibri"/>
              </a:rPr>
              <a:t>actively</a:t>
            </a:r>
            <a:r>
              <a:rPr sz="2400" b="1" spc="-20" dirty="0">
                <a:latin typeface="Calibri"/>
                <a:cs typeface="Calibri"/>
              </a:rPr>
              <a:t> </a:t>
            </a:r>
            <a:r>
              <a:rPr sz="2400" b="1" dirty="0">
                <a:latin typeface="Calibri"/>
                <a:cs typeface="Calibri"/>
              </a:rPr>
              <a:t>participate</a:t>
            </a:r>
            <a:r>
              <a:rPr sz="2400" b="1" spc="-25" dirty="0">
                <a:latin typeface="Calibri"/>
                <a:cs typeface="Calibri"/>
              </a:rPr>
              <a:t> </a:t>
            </a:r>
            <a:r>
              <a:rPr sz="2400" b="1" dirty="0">
                <a:latin typeface="Calibri"/>
                <a:cs typeface="Calibri"/>
              </a:rPr>
              <a:t>in</a:t>
            </a:r>
            <a:r>
              <a:rPr sz="2400" b="1" spc="-25" dirty="0">
                <a:latin typeface="Calibri"/>
                <a:cs typeface="Calibri"/>
              </a:rPr>
              <a:t> </a:t>
            </a:r>
            <a:r>
              <a:rPr sz="2400" b="1" dirty="0">
                <a:latin typeface="Calibri"/>
                <a:cs typeface="Calibri"/>
              </a:rPr>
              <a:t>state</a:t>
            </a:r>
            <a:r>
              <a:rPr sz="2400" b="1" spc="-20" dirty="0">
                <a:latin typeface="Calibri"/>
                <a:cs typeface="Calibri"/>
              </a:rPr>
              <a:t> </a:t>
            </a:r>
            <a:r>
              <a:rPr sz="2400" b="1" dirty="0">
                <a:latin typeface="Calibri"/>
                <a:cs typeface="Calibri"/>
              </a:rPr>
              <a:t>House</a:t>
            </a:r>
            <a:r>
              <a:rPr sz="2400" b="1" spc="-25" dirty="0">
                <a:latin typeface="Calibri"/>
                <a:cs typeface="Calibri"/>
              </a:rPr>
              <a:t> </a:t>
            </a:r>
            <a:r>
              <a:rPr sz="2400" b="1" dirty="0">
                <a:latin typeface="Calibri"/>
                <a:cs typeface="Calibri"/>
              </a:rPr>
              <a:t>of</a:t>
            </a:r>
            <a:r>
              <a:rPr sz="2400" b="1" spc="-20" dirty="0">
                <a:latin typeface="Calibri"/>
                <a:cs typeface="Calibri"/>
              </a:rPr>
              <a:t> </a:t>
            </a:r>
            <a:r>
              <a:rPr sz="2400" b="1" spc="-10" dirty="0">
                <a:latin typeface="Calibri"/>
                <a:cs typeface="Calibri"/>
              </a:rPr>
              <a:t>Representative calls.</a:t>
            </a:r>
            <a:endParaRPr lang="en-US" sz="2400" b="1" dirty="0">
              <a:latin typeface="Calibri"/>
              <a:cs typeface="Calibri"/>
            </a:endParaRPr>
          </a:p>
          <a:p>
            <a:pPr marL="631825" marR="481965" indent="-619760">
              <a:spcBef>
                <a:spcPts val="800"/>
              </a:spcBef>
              <a:buFont typeface="+mj-lt"/>
              <a:buAutoNum type="arabicParenR"/>
              <a:tabLst>
                <a:tab pos="723900" algn="l"/>
                <a:tab pos="724535" algn="l"/>
              </a:tabLst>
            </a:pPr>
            <a:endParaRPr lang="en-US" sz="2400" b="1" dirty="0">
              <a:latin typeface="Calibri"/>
              <a:cs typeface="Calibri"/>
            </a:endParaRPr>
          </a:p>
          <a:p>
            <a:pPr marL="631825" marR="481965" indent="-619760">
              <a:spcBef>
                <a:spcPts val="800"/>
              </a:spcBef>
              <a:buFont typeface="+mj-lt"/>
              <a:buAutoNum type="arabicParenR"/>
              <a:tabLst>
                <a:tab pos="723900" algn="l"/>
                <a:tab pos="724535" algn="l"/>
              </a:tabLst>
            </a:pPr>
            <a:r>
              <a:rPr sz="2400" b="1" dirty="0">
                <a:latin typeface="Calibri"/>
                <a:cs typeface="Calibri"/>
              </a:rPr>
              <a:t>Promote</a:t>
            </a:r>
            <a:r>
              <a:rPr sz="2400" b="1" spc="-25" dirty="0">
                <a:latin typeface="Calibri"/>
                <a:cs typeface="Calibri"/>
              </a:rPr>
              <a:t> </a:t>
            </a:r>
            <a:r>
              <a:rPr sz="2400" b="1" dirty="0">
                <a:latin typeface="Calibri"/>
                <a:cs typeface="Calibri"/>
              </a:rPr>
              <a:t>the</a:t>
            </a:r>
            <a:r>
              <a:rPr sz="2400" b="1" spc="-25" dirty="0">
                <a:latin typeface="Calibri"/>
                <a:cs typeface="Calibri"/>
              </a:rPr>
              <a:t> </a:t>
            </a:r>
            <a:r>
              <a:rPr sz="2400" b="1" spc="-10" dirty="0">
                <a:latin typeface="Calibri"/>
                <a:cs typeface="Calibri"/>
              </a:rPr>
              <a:t>Republic.</a:t>
            </a:r>
            <a:endParaRPr lang="en-US" sz="2400" b="1" spc="-10" dirty="0">
              <a:latin typeface="Calibri"/>
              <a:cs typeface="Calibri"/>
            </a:endParaRPr>
          </a:p>
          <a:p>
            <a:pPr marL="631825" marR="481965" indent="-619760">
              <a:spcBef>
                <a:spcPts val="800"/>
              </a:spcBef>
              <a:buFont typeface="+mj-lt"/>
              <a:buAutoNum type="arabicParenR"/>
              <a:tabLst>
                <a:tab pos="723900" algn="l"/>
                <a:tab pos="724535" algn="l"/>
              </a:tabLst>
            </a:pPr>
            <a:endParaRPr lang="en-US" sz="2400" b="1" spc="-10" dirty="0">
              <a:latin typeface="Calibri"/>
              <a:cs typeface="Calibri"/>
            </a:endParaRPr>
          </a:p>
          <a:p>
            <a:pPr marL="631825" marR="481965" indent="-619760">
              <a:spcBef>
                <a:spcPts val="800"/>
              </a:spcBef>
              <a:buFont typeface="+mj-lt"/>
              <a:buAutoNum type="arabicParenR"/>
              <a:tabLst>
                <a:tab pos="723900" algn="l"/>
                <a:tab pos="724535" algn="l"/>
              </a:tabLst>
            </a:pPr>
            <a:r>
              <a:rPr sz="2400" b="1" dirty="0">
                <a:latin typeface="Calibri"/>
                <a:cs typeface="Calibri"/>
              </a:rPr>
              <a:t>At</a:t>
            </a:r>
            <a:r>
              <a:rPr sz="2400" b="1" spc="-25" dirty="0">
                <a:latin typeface="Calibri"/>
                <a:cs typeface="Calibri"/>
              </a:rPr>
              <a:t> </a:t>
            </a:r>
            <a:r>
              <a:rPr sz="2400" b="1" dirty="0">
                <a:latin typeface="Calibri"/>
                <a:cs typeface="Calibri"/>
              </a:rPr>
              <a:t>all</a:t>
            </a:r>
            <a:r>
              <a:rPr sz="2400" b="1" spc="-20" dirty="0">
                <a:latin typeface="Calibri"/>
                <a:cs typeface="Calibri"/>
              </a:rPr>
              <a:t> </a:t>
            </a:r>
            <a:r>
              <a:rPr sz="2400" b="1" dirty="0">
                <a:latin typeface="Calibri"/>
                <a:cs typeface="Calibri"/>
              </a:rPr>
              <a:t>times</a:t>
            </a:r>
            <a:r>
              <a:rPr sz="2400" b="1" spc="-25" dirty="0">
                <a:latin typeface="Calibri"/>
                <a:cs typeface="Calibri"/>
              </a:rPr>
              <a:t> </a:t>
            </a:r>
            <a:r>
              <a:rPr sz="2400" b="1" dirty="0">
                <a:latin typeface="Calibri"/>
                <a:cs typeface="Calibri"/>
              </a:rPr>
              <a:t>represent</a:t>
            </a:r>
            <a:r>
              <a:rPr sz="2400" b="1" spc="-20" dirty="0">
                <a:latin typeface="Calibri"/>
                <a:cs typeface="Calibri"/>
              </a:rPr>
              <a:t> </a:t>
            </a:r>
            <a:r>
              <a:rPr sz="2400" b="1" dirty="0">
                <a:latin typeface="Calibri"/>
                <a:cs typeface="Calibri"/>
              </a:rPr>
              <a:t>the</a:t>
            </a:r>
            <a:r>
              <a:rPr sz="2400" b="1" spc="-20" dirty="0">
                <a:latin typeface="Calibri"/>
                <a:cs typeface="Calibri"/>
              </a:rPr>
              <a:t> </a:t>
            </a:r>
            <a:r>
              <a:rPr sz="2400" b="1" dirty="0">
                <a:latin typeface="Calibri"/>
                <a:cs typeface="Calibri"/>
              </a:rPr>
              <a:t>best</a:t>
            </a:r>
            <a:r>
              <a:rPr sz="2400" b="1" spc="-25" dirty="0">
                <a:latin typeface="Calibri"/>
                <a:cs typeface="Calibri"/>
              </a:rPr>
              <a:t> </a:t>
            </a:r>
            <a:r>
              <a:rPr sz="2400" b="1" dirty="0">
                <a:latin typeface="Calibri"/>
                <a:cs typeface="Calibri"/>
              </a:rPr>
              <a:t>interests</a:t>
            </a:r>
            <a:r>
              <a:rPr sz="2400" b="1" spc="-20" dirty="0">
                <a:latin typeface="Calibri"/>
                <a:cs typeface="Calibri"/>
              </a:rPr>
              <a:t> </a:t>
            </a:r>
            <a:r>
              <a:rPr sz="2400" b="1" dirty="0">
                <a:latin typeface="Calibri"/>
                <a:cs typeface="Calibri"/>
              </a:rPr>
              <a:t>of</a:t>
            </a:r>
            <a:r>
              <a:rPr sz="2400" b="1" spc="-20" dirty="0">
                <a:latin typeface="Calibri"/>
                <a:cs typeface="Calibri"/>
              </a:rPr>
              <a:t> </a:t>
            </a:r>
            <a:r>
              <a:rPr sz="2400" b="1" dirty="0">
                <a:latin typeface="Calibri"/>
                <a:cs typeface="Calibri"/>
              </a:rPr>
              <a:t>your</a:t>
            </a:r>
            <a:r>
              <a:rPr sz="2400" b="1" spc="-25" dirty="0">
                <a:latin typeface="Calibri"/>
                <a:cs typeface="Calibri"/>
              </a:rPr>
              <a:t> </a:t>
            </a:r>
            <a:r>
              <a:rPr sz="2400" b="1" dirty="0">
                <a:latin typeface="Calibri"/>
                <a:cs typeface="Calibri"/>
              </a:rPr>
              <a:t>county</a:t>
            </a:r>
            <a:r>
              <a:rPr sz="2400" b="1" spc="-20" dirty="0">
                <a:latin typeface="Calibri"/>
                <a:cs typeface="Calibri"/>
              </a:rPr>
              <a:t> </a:t>
            </a:r>
            <a:r>
              <a:rPr sz="2400" b="1" dirty="0">
                <a:latin typeface="Calibri"/>
                <a:cs typeface="Calibri"/>
              </a:rPr>
              <a:t>and</a:t>
            </a:r>
            <a:r>
              <a:rPr sz="2400" b="1" spc="-20" dirty="0">
                <a:latin typeface="Calibri"/>
                <a:cs typeface="Calibri"/>
              </a:rPr>
              <a:t> </a:t>
            </a:r>
            <a:r>
              <a:rPr sz="2400" b="1" spc="-10" dirty="0">
                <a:latin typeface="Calibri"/>
                <a:cs typeface="Calibri"/>
              </a:rPr>
              <a:t>state.</a:t>
            </a:r>
            <a:endParaRPr lang="en-US" sz="2400" b="1" spc="-10" dirty="0">
              <a:latin typeface="Calibri"/>
              <a:cs typeface="Calibri"/>
            </a:endParaRPr>
          </a:p>
          <a:p>
            <a:pPr marL="631825" marR="481965" indent="-619760">
              <a:spcBef>
                <a:spcPts val="800"/>
              </a:spcBef>
              <a:buFont typeface="+mj-lt"/>
              <a:buAutoNum type="arabicParenR"/>
              <a:tabLst>
                <a:tab pos="723900" algn="l"/>
                <a:tab pos="724535" algn="l"/>
              </a:tabLst>
            </a:pPr>
            <a:endParaRPr lang="en-US" sz="2400" b="1" spc="-10" dirty="0">
              <a:latin typeface="Calibri"/>
              <a:cs typeface="Calibri"/>
            </a:endParaRPr>
          </a:p>
          <a:p>
            <a:pPr marL="631825" marR="481965" indent="-619760">
              <a:spcBef>
                <a:spcPts val="800"/>
              </a:spcBef>
              <a:buFont typeface="+mj-lt"/>
              <a:buAutoNum type="arabicParenR"/>
              <a:tabLst>
                <a:tab pos="723900" algn="l"/>
                <a:tab pos="724535" algn="l"/>
              </a:tabLst>
            </a:pPr>
            <a:r>
              <a:rPr sz="2400" b="1" dirty="0">
                <a:latin typeface="Calibri"/>
                <a:cs typeface="Calibri"/>
              </a:rPr>
              <a:t>At</a:t>
            </a:r>
            <a:r>
              <a:rPr sz="2400" b="1" spc="-20" dirty="0">
                <a:latin typeface="Calibri"/>
                <a:cs typeface="Calibri"/>
              </a:rPr>
              <a:t> </a:t>
            </a:r>
            <a:r>
              <a:rPr sz="2400" b="1" dirty="0">
                <a:latin typeface="Calibri"/>
                <a:cs typeface="Calibri"/>
              </a:rPr>
              <a:t>all</a:t>
            </a:r>
            <a:r>
              <a:rPr sz="2400" b="1" spc="-15" dirty="0">
                <a:latin typeface="Calibri"/>
                <a:cs typeface="Calibri"/>
              </a:rPr>
              <a:t> </a:t>
            </a:r>
            <a:r>
              <a:rPr sz="2400" b="1" dirty="0">
                <a:latin typeface="Calibri"/>
                <a:cs typeface="Calibri"/>
              </a:rPr>
              <a:t>times</a:t>
            </a:r>
            <a:r>
              <a:rPr sz="2400" b="1" spc="-20" dirty="0">
                <a:latin typeface="Calibri"/>
                <a:cs typeface="Calibri"/>
              </a:rPr>
              <a:t> </a:t>
            </a:r>
            <a:r>
              <a:rPr sz="2400" b="1" dirty="0">
                <a:latin typeface="Calibri"/>
                <a:cs typeface="Calibri"/>
              </a:rPr>
              <a:t>serve</a:t>
            </a:r>
            <a:r>
              <a:rPr sz="2400" b="1" spc="-15" dirty="0">
                <a:latin typeface="Calibri"/>
                <a:cs typeface="Calibri"/>
              </a:rPr>
              <a:t> </a:t>
            </a:r>
            <a:r>
              <a:rPr sz="2400" b="1" dirty="0">
                <a:latin typeface="Calibri"/>
                <a:cs typeface="Calibri"/>
              </a:rPr>
              <a:t>in</a:t>
            </a:r>
            <a:r>
              <a:rPr sz="2400" b="1" spc="-15" dirty="0">
                <a:latin typeface="Calibri"/>
                <a:cs typeface="Calibri"/>
              </a:rPr>
              <a:t> </a:t>
            </a:r>
            <a:r>
              <a:rPr sz="2400" b="1" dirty="0">
                <a:latin typeface="Calibri"/>
                <a:cs typeface="Calibri"/>
              </a:rPr>
              <a:t>honor</a:t>
            </a:r>
            <a:r>
              <a:rPr sz="2400" b="1" spc="-20" dirty="0">
                <a:latin typeface="Calibri"/>
                <a:cs typeface="Calibri"/>
              </a:rPr>
              <a:t> </a:t>
            </a:r>
            <a:r>
              <a:rPr sz="2400" b="1" dirty="0">
                <a:latin typeface="Calibri"/>
                <a:cs typeface="Calibri"/>
              </a:rPr>
              <a:t>and</a:t>
            </a:r>
            <a:r>
              <a:rPr sz="2400" b="1" spc="-15" dirty="0">
                <a:latin typeface="Calibri"/>
                <a:cs typeface="Calibri"/>
              </a:rPr>
              <a:t> </a:t>
            </a:r>
            <a:r>
              <a:rPr sz="2400" b="1" dirty="0">
                <a:latin typeface="Calibri"/>
                <a:cs typeface="Calibri"/>
              </a:rPr>
              <a:t>good</a:t>
            </a:r>
            <a:r>
              <a:rPr sz="2400" b="1" spc="-15" dirty="0">
                <a:latin typeface="Calibri"/>
                <a:cs typeface="Calibri"/>
              </a:rPr>
              <a:t> </a:t>
            </a:r>
            <a:r>
              <a:rPr sz="2400" b="1" spc="-10" dirty="0">
                <a:latin typeface="Calibri"/>
                <a:cs typeface="Calibri"/>
              </a:rPr>
              <a:t>behavior.</a:t>
            </a:r>
            <a:endParaRPr lang="en-US" sz="2400" b="1" spc="-10" dirty="0">
              <a:latin typeface="Calibri"/>
              <a:cs typeface="Calibri"/>
            </a:endParaRPr>
          </a:p>
          <a:p>
            <a:pPr marL="631825" marR="481965" indent="-619760">
              <a:spcBef>
                <a:spcPts val="800"/>
              </a:spcBef>
              <a:buFont typeface="+mj-lt"/>
              <a:buAutoNum type="arabicParenR"/>
              <a:tabLst>
                <a:tab pos="723900" algn="l"/>
                <a:tab pos="724535" algn="l"/>
              </a:tabLst>
            </a:pPr>
            <a:endParaRPr lang="en-US" sz="2400" b="1" spc="-10" dirty="0">
              <a:latin typeface="Calibri"/>
              <a:cs typeface="Calibri"/>
            </a:endParaRPr>
          </a:p>
          <a:p>
            <a:pPr marL="631825" marR="481965" indent="-619760">
              <a:spcBef>
                <a:spcPts val="800"/>
              </a:spcBef>
              <a:buFont typeface="+mj-lt"/>
              <a:buAutoNum type="arabicParenR"/>
              <a:tabLst>
                <a:tab pos="723900" algn="l"/>
                <a:tab pos="724535" algn="l"/>
              </a:tabLst>
            </a:pPr>
            <a:r>
              <a:rPr sz="2400" b="1" dirty="0">
                <a:latin typeface="Calibri"/>
                <a:cs typeface="Calibri"/>
              </a:rPr>
              <a:t>Diligently</a:t>
            </a:r>
            <a:r>
              <a:rPr sz="2400" b="1" spc="-30" dirty="0">
                <a:latin typeface="Calibri"/>
                <a:cs typeface="Calibri"/>
              </a:rPr>
              <a:t> </a:t>
            </a:r>
            <a:r>
              <a:rPr sz="2400" b="1" dirty="0">
                <a:latin typeface="Calibri"/>
                <a:cs typeface="Calibri"/>
              </a:rPr>
              <a:t>work</a:t>
            </a:r>
            <a:r>
              <a:rPr sz="2400" b="1" spc="-30" dirty="0">
                <a:latin typeface="Calibri"/>
                <a:cs typeface="Calibri"/>
              </a:rPr>
              <a:t> </a:t>
            </a:r>
            <a:r>
              <a:rPr sz="2400" b="1" dirty="0">
                <a:latin typeface="Calibri"/>
                <a:cs typeface="Calibri"/>
              </a:rPr>
              <a:t>toward</a:t>
            </a:r>
            <a:r>
              <a:rPr sz="2400" b="1" spc="-25" dirty="0">
                <a:latin typeface="Calibri"/>
                <a:cs typeface="Calibri"/>
              </a:rPr>
              <a:t> </a:t>
            </a:r>
            <a:r>
              <a:rPr sz="2400" b="1" dirty="0">
                <a:latin typeface="Calibri"/>
                <a:cs typeface="Calibri"/>
              </a:rPr>
              <a:t>having</a:t>
            </a:r>
            <a:r>
              <a:rPr sz="2400" b="1" spc="-30" dirty="0">
                <a:latin typeface="Calibri"/>
                <a:cs typeface="Calibri"/>
              </a:rPr>
              <a:t> </a:t>
            </a:r>
            <a:r>
              <a:rPr lang="en-US" sz="2400" b="1" dirty="0">
                <a:latin typeface="Calibri"/>
                <a:cs typeface="Calibri"/>
              </a:rPr>
              <a:t>30,000</a:t>
            </a:r>
            <a:r>
              <a:rPr sz="2400" b="1" spc="-25" dirty="0">
                <a:latin typeface="Calibri"/>
                <a:cs typeface="Calibri"/>
              </a:rPr>
              <a:t> </a:t>
            </a:r>
            <a:r>
              <a:rPr sz="2400" b="1" dirty="0">
                <a:latin typeface="Calibri"/>
                <a:cs typeface="Calibri"/>
              </a:rPr>
              <a:t>lawful</a:t>
            </a:r>
            <a:r>
              <a:rPr sz="2400" b="1" spc="-30" dirty="0">
                <a:latin typeface="Calibri"/>
                <a:cs typeface="Calibri"/>
              </a:rPr>
              <a:t> </a:t>
            </a:r>
            <a:r>
              <a:rPr sz="2400" b="1" dirty="0">
                <a:latin typeface="Calibri"/>
                <a:cs typeface="Calibri"/>
              </a:rPr>
              <a:t>voters</a:t>
            </a:r>
            <a:r>
              <a:rPr sz="2400" b="1" spc="-30" dirty="0">
                <a:latin typeface="Calibri"/>
                <a:cs typeface="Calibri"/>
              </a:rPr>
              <a:t> </a:t>
            </a:r>
            <a:r>
              <a:rPr sz="2400" b="1" dirty="0">
                <a:latin typeface="Calibri"/>
                <a:cs typeface="Calibri"/>
              </a:rPr>
              <a:t>in</a:t>
            </a:r>
            <a:r>
              <a:rPr sz="2400" b="1" spc="-25" dirty="0">
                <a:latin typeface="Calibri"/>
                <a:cs typeface="Calibri"/>
              </a:rPr>
              <a:t> </a:t>
            </a:r>
            <a:r>
              <a:rPr sz="2400" b="1" spc="-20" dirty="0">
                <a:latin typeface="Calibri"/>
                <a:cs typeface="Calibri"/>
              </a:rPr>
              <a:t>your </a:t>
            </a:r>
            <a:r>
              <a:rPr sz="2400" b="1" spc="-10" dirty="0">
                <a:latin typeface="Calibri"/>
                <a:cs typeface="Calibri"/>
              </a:rPr>
              <a:t>state.</a:t>
            </a:r>
            <a:endParaRPr sz="2400" b="1" dirty="0">
              <a:latin typeface="Calibri"/>
              <a:cs typeface="Calibri"/>
            </a:endParaRPr>
          </a:p>
        </p:txBody>
      </p:sp>
      <p:sp>
        <p:nvSpPr>
          <p:cNvPr id="3" name="TextBox 2"/>
          <p:cNvSpPr txBox="1"/>
          <p:nvPr/>
        </p:nvSpPr>
        <p:spPr>
          <a:xfrm>
            <a:off x="0" y="230913"/>
            <a:ext cx="12192000" cy="646331"/>
          </a:xfrm>
          <a:prstGeom prst="rect">
            <a:avLst/>
          </a:prstGeom>
          <a:noFill/>
        </p:spPr>
        <p:txBody>
          <a:bodyPr wrap="square" rtlCol="0">
            <a:spAutoFit/>
          </a:bodyPr>
          <a:lstStyle/>
          <a:p>
            <a:pPr algn="ctr"/>
            <a:r>
              <a:rPr lang="en-US" sz="3600" b="1" dirty="0" smtClean="0">
                <a:latin typeface="+mj-lt"/>
              </a:rPr>
              <a:t>IMTERIM REPRESENTATIVE </a:t>
            </a:r>
            <a:r>
              <a:rPr lang="en-US" sz="3600" b="1" dirty="0">
                <a:latin typeface="+mj-lt"/>
              </a:rPr>
              <a:t>DUTIES INCLUDE:</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object 2">
            <a:extLst>
              <a:ext uri="{FF2B5EF4-FFF2-40B4-BE49-F238E27FC236}">
                <a16:creationId xmlns:a16="http://schemas.microsoft.com/office/drawing/2014/main" xmlns="" id="{D265ACC4-D1AF-D99F-DBD3-088F857D8BE9}"/>
              </a:ext>
            </a:extLst>
          </p:cNvPr>
          <p:cNvPicPr/>
          <p:nvPr/>
        </p:nvPicPr>
        <p:blipFill>
          <a:blip r:embed="rId2" cstate="print"/>
          <a:stretch>
            <a:fillRect/>
          </a:stretch>
        </p:blipFill>
        <p:spPr>
          <a:xfrm>
            <a:off x="2393577" y="9940"/>
            <a:ext cx="7404845" cy="6848060"/>
          </a:xfrm>
          <a:prstGeom prst="rect">
            <a:avLst/>
          </a:prstGeom>
        </p:spPr>
      </p:pic>
      <p:sp>
        <p:nvSpPr>
          <p:cNvPr id="2" name="object 2"/>
          <p:cNvSpPr txBox="1"/>
          <p:nvPr/>
        </p:nvSpPr>
        <p:spPr>
          <a:xfrm>
            <a:off x="4343400" y="1447800"/>
            <a:ext cx="3187065" cy="1367041"/>
          </a:xfrm>
          <a:prstGeom prst="rect">
            <a:avLst/>
          </a:prstGeom>
        </p:spPr>
        <p:txBody>
          <a:bodyPr vert="horz" wrap="square" lIns="0" tIns="12700" rIns="0" bIns="0" rtlCol="0">
            <a:spAutoFit/>
          </a:bodyPr>
          <a:lstStyle/>
          <a:p>
            <a:pPr marL="12700" algn="ctr">
              <a:lnSpc>
                <a:spcPct val="100000"/>
              </a:lnSpc>
              <a:spcBef>
                <a:spcPts val="100"/>
              </a:spcBef>
            </a:pPr>
            <a:r>
              <a:rPr sz="4400" b="1" dirty="0">
                <a:cs typeface="Calibri"/>
              </a:rPr>
              <a:t>STEP</a:t>
            </a:r>
            <a:r>
              <a:rPr sz="4400" b="1" spc="-35" dirty="0">
                <a:cs typeface="Calibri"/>
              </a:rPr>
              <a:t> </a:t>
            </a:r>
            <a:r>
              <a:rPr sz="4400" b="1" u="sng" dirty="0">
                <a:cs typeface="Calibri"/>
              </a:rPr>
              <a:t>THREE</a:t>
            </a:r>
            <a:r>
              <a:rPr sz="4400" b="1" spc="-20" dirty="0">
                <a:cs typeface="Calibri"/>
              </a:rPr>
              <a:t> </a:t>
            </a:r>
            <a:endParaRPr sz="4400" dirty="0">
              <a:cs typeface="Calibri"/>
            </a:endParaRPr>
          </a:p>
        </p:txBody>
      </p:sp>
      <p:sp>
        <p:nvSpPr>
          <p:cNvPr id="3" name="object 3"/>
          <p:cNvSpPr txBox="1"/>
          <p:nvPr/>
        </p:nvSpPr>
        <p:spPr>
          <a:xfrm>
            <a:off x="761999" y="3285430"/>
            <a:ext cx="11201401" cy="1367041"/>
          </a:xfrm>
          <a:prstGeom prst="rect">
            <a:avLst/>
          </a:prstGeom>
        </p:spPr>
        <p:txBody>
          <a:bodyPr vert="horz" wrap="square" lIns="0" tIns="12700" rIns="0" bIns="0" rtlCol="0">
            <a:spAutoFit/>
          </a:bodyPr>
          <a:lstStyle/>
          <a:p>
            <a:pPr marL="12700" algn="ctr">
              <a:lnSpc>
                <a:spcPct val="100000"/>
              </a:lnSpc>
              <a:spcBef>
                <a:spcPts val="100"/>
              </a:spcBef>
            </a:pPr>
            <a:r>
              <a:rPr sz="4400" b="1" dirty="0">
                <a:cs typeface="Calibri"/>
              </a:rPr>
              <a:t>APPOINTMENT</a:t>
            </a:r>
            <a:r>
              <a:rPr sz="4400" b="1" spc="-30" dirty="0">
                <a:cs typeface="Calibri"/>
              </a:rPr>
              <a:t> </a:t>
            </a:r>
            <a:r>
              <a:rPr sz="4400" b="1" dirty="0">
                <a:cs typeface="Calibri"/>
              </a:rPr>
              <a:t>OF</a:t>
            </a:r>
            <a:r>
              <a:rPr sz="4400" b="1" spc="-25" dirty="0">
                <a:cs typeface="Calibri"/>
              </a:rPr>
              <a:t> </a:t>
            </a:r>
            <a:endParaRPr lang="en-US" sz="4400" b="1" spc="-25" dirty="0">
              <a:cs typeface="Calibri"/>
            </a:endParaRPr>
          </a:p>
          <a:p>
            <a:pPr marL="12700" algn="ctr">
              <a:lnSpc>
                <a:spcPct val="100000"/>
              </a:lnSpc>
              <a:spcBef>
                <a:spcPts val="100"/>
              </a:spcBef>
            </a:pPr>
            <a:r>
              <a:rPr sz="4400" b="1" dirty="0">
                <a:cs typeface="Calibri"/>
              </a:rPr>
              <a:t>THE</a:t>
            </a:r>
            <a:r>
              <a:rPr sz="4400" b="1" spc="-30" dirty="0">
                <a:cs typeface="Calibri"/>
              </a:rPr>
              <a:t> </a:t>
            </a:r>
            <a:r>
              <a:rPr lang="en-US" sz="4400" b="1" spc="-30" dirty="0" smtClean="0">
                <a:cs typeface="Calibri"/>
              </a:rPr>
              <a:t>INTERIM </a:t>
            </a:r>
            <a:r>
              <a:rPr sz="4400" b="1" dirty="0" smtClean="0">
                <a:cs typeface="Calibri"/>
              </a:rPr>
              <a:t>SECRETARY</a:t>
            </a:r>
            <a:r>
              <a:rPr sz="4400" b="1" spc="-25" dirty="0" smtClean="0">
                <a:cs typeface="Calibri"/>
              </a:rPr>
              <a:t> </a:t>
            </a:r>
            <a:r>
              <a:rPr sz="4400" b="1" dirty="0">
                <a:cs typeface="Calibri"/>
              </a:rPr>
              <a:t>OF</a:t>
            </a:r>
            <a:r>
              <a:rPr sz="4400" b="1" spc="-25" dirty="0">
                <a:cs typeface="Calibri"/>
              </a:rPr>
              <a:t> </a:t>
            </a:r>
            <a:r>
              <a:rPr sz="4400" b="1" spc="-10" dirty="0">
                <a:cs typeface="Calibri"/>
              </a:rPr>
              <a:t>STATE</a:t>
            </a:r>
            <a:r>
              <a:rPr sz="1800" b="1" spc="-10" dirty="0">
                <a:solidFill>
                  <a:srgbClr val="FFFFFF"/>
                </a:solidFill>
                <a:latin typeface="Calibri"/>
                <a:cs typeface="Calibri"/>
              </a:rPr>
              <a:t>:</a:t>
            </a:r>
            <a:endParaRPr sz="1800" dirty="0">
              <a:latin typeface="Calibri"/>
              <a:cs typeface="Calibri"/>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alphaModFix amt="48000"/>
            <a:lum/>
          </a:blip>
          <a:srcRect/>
          <a:tile tx="0" ty="0" sx="100000" sy="100000" flip="none" algn="tl"/>
        </a:blipFill>
        <a:effectLst/>
      </p:bgPr>
    </p:bg>
    <p:spTree>
      <p:nvGrpSpPr>
        <p:cNvPr id="1" name=""/>
        <p:cNvGrpSpPr/>
        <p:nvPr/>
      </p:nvGrpSpPr>
      <p:grpSpPr>
        <a:xfrm>
          <a:off x="0" y="0"/>
          <a:ext cx="0" cy="0"/>
          <a:chOff x="0" y="0"/>
          <a:chExt cx="0" cy="0"/>
        </a:xfrm>
      </p:grpSpPr>
      <p:pic>
        <p:nvPicPr>
          <p:cNvPr id="4" name="object 2">
            <a:extLst>
              <a:ext uri="{FF2B5EF4-FFF2-40B4-BE49-F238E27FC236}">
                <a16:creationId xmlns:a16="http://schemas.microsoft.com/office/drawing/2014/main" xmlns="" id="{B81CCAE5-3A5B-B979-5E65-764649828D4D}"/>
              </a:ext>
            </a:extLst>
          </p:cNvPr>
          <p:cNvPicPr/>
          <p:nvPr/>
        </p:nvPicPr>
        <p:blipFill>
          <a:blip r:embed="rId3" cstate="print">
            <a:clrChange>
              <a:clrFrom>
                <a:srgbClr val="000000">
                  <a:alpha val="0"/>
                </a:srgbClr>
              </a:clrFrom>
              <a:clrTo>
                <a:srgbClr val="000000">
                  <a:alpha val="0"/>
                </a:srgbClr>
              </a:clrTo>
            </a:clrChange>
            <a:duotone>
              <a:schemeClr val="accent1">
                <a:shade val="45000"/>
                <a:satMod val="135000"/>
              </a:schemeClr>
              <a:prstClr val="white"/>
            </a:duotone>
            <a:extLst>
              <a:ext uri="{BEBA8EAE-BF5A-486C-A8C5-ECC9F3942E4B}">
                <a14:imgProps xmlns:a14="http://schemas.microsoft.com/office/drawing/2010/main">
                  <a14:imgLayer r:embed="rId4">
                    <a14:imgEffect>
                      <a14:sharpenSoften amount="100000"/>
                    </a14:imgEffect>
                    <a14:imgEffect>
                      <a14:colorTemperature colorTemp="11500"/>
                    </a14:imgEffect>
                    <a14:imgEffect>
                      <a14:saturation sat="66000"/>
                    </a14:imgEffect>
                    <a14:imgEffect>
                      <a14:brightnessContrast contrast="-2000"/>
                    </a14:imgEffect>
                  </a14:imgLayer>
                </a14:imgProps>
              </a:ext>
            </a:extLst>
          </a:blip>
          <a:stretch>
            <a:fillRect/>
          </a:stretch>
        </p:blipFill>
        <p:spPr>
          <a:xfrm>
            <a:off x="2393577" y="-6626"/>
            <a:ext cx="7404845" cy="6848060"/>
          </a:xfrm>
          <a:prstGeom prst="rect">
            <a:avLst/>
          </a:prstGeom>
          <a:noFill/>
          <a:effectLst>
            <a:outerShdw dist="50800" sx="147000" sy="147000" algn="ctr" rotWithShape="0">
              <a:srgbClr val="000000">
                <a:alpha val="0"/>
              </a:srgbClr>
            </a:outerShdw>
            <a:reflection endPos="65000" dist="50800" dir="5400000" sy="-100000" algn="bl" rotWithShape="0"/>
          </a:effectLst>
        </p:spPr>
      </p:pic>
      <p:sp>
        <p:nvSpPr>
          <p:cNvPr id="2" name="object 2"/>
          <p:cNvSpPr txBox="1"/>
          <p:nvPr/>
        </p:nvSpPr>
        <p:spPr>
          <a:xfrm>
            <a:off x="495299" y="533403"/>
            <a:ext cx="11201400" cy="6291466"/>
          </a:xfrm>
          <a:prstGeom prst="rect">
            <a:avLst/>
          </a:prstGeom>
        </p:spPr>
        <p:txBody>
          <a:bodyPr vert="horz" wrap="square" lIns="0" tIns="12700" rIns="0" bIns="0" rtlCol="0">
            <a:spAutoFit/>
          </a:bodyPr>
          <a:lstStyle/>
          <a:p>
            <a:pPr marL="12700" marR="81280">
              <a:lnSpc>
                <a:spcPct val="100000"/>
              </a:lnSpc>
              <a:spcBef>
                <a:spcPts val="100"/>
              </a:spcBef>
            </a:pPr>
            <a:r>
              <a:rPr sz="2400" dirty="0">
                <a:latin typeface="Calibri"/>
                <a:cs typeface="Calibri"/>
              </a:rPr>
              <a:t>In</a:t>
            </a:r>
            <a:r>
              <a:rPr sz="2400" spc="-20" dirty="0">
                <a:latin typeface="Calibri"/>
                <a:cs typeface="Calibri"/>
              </a:rPr>
              <a:t> </a:t>
            </a:r>
            <a:r>
              <a:rPr sz="2400" dirty="0">
                <a:latin typeface="Calibri"/>
                <a:cs typeface="Calibri"/>
              </a:rPr>
              <a:t>the</a:t>
            </a:r>
            <a:r>
              <a:rPr sz="2400" spc="-15" dirty="0">
                <a:latin typeface="Calibri"/>
                <a:cs typeface="Calibri"/>
              </a:rPr>
              <a:t> </a:t>
            </a:r>
            <a:r>
              <a:rPr sz="2400" dirty="0">
                <a:latin typeface="Calibri"/>
                <a:cs typeface="Calibri"/>
              </a:rPr>
              <a:t>year</a:t>
            </a:r>
            <a:r>
              <a:rPr sz="2400" spc="-20" dirty="0">
                <a:latin typeface="Calibri"/>
                <a:cs typeface="Calibri"/>
              </a:rPr>
              <a:t> </a:t>
            </a:r>
            <a:r>
              <a:rPr sz="2400" dirty="0">
                <a:latin typeface="Calibri"/>
                <a:cs typeface="Calibri"/>
              </a:rPr>
              <a:t>2010</a:t>
            </a:r>
            <a:r>
              <a:rPr sz="2400" spc="-15" dirty="0">
                <a:latin typeface="Calibri"/>
                <a:cs typeface="Calibri"/>
              </a:rPr>
              <a:t> </a:t>
            </a:r>
            <a:r>
              <a:rPr sz="2400" dirty="0">
                <a:latin typeface="Calibri"/>
                <a:cs typeface="Calibri"/>
              </a:rPr>
              <a:t>Americans</a:t>
            </a:r>
            <a:r>
              <a:rPr sz="2400" spc="-20" dirty="0">
                <a:latin typeface="Calibri"/>
                <a:cs typeface="Calibri"/>
              </a:rPr>
              <a:t> </a:t>
            </a:r>
            <a:r>
              <a:rPr sz="2400" dirty="0">
                <a:latin typeface="Calibri"/>
                <a:cs typeface="Calibri"/>
              </a:rPr>
              <a:t>from</a:t>
            </a:r>
            <a:r>
              <a:rPr sz="2400" spc="-15" dirty="0">
                <a:latin typeface="Calibri"/>
                <a:cs typeface="Calibri"/>
              </a:rPr>
              <a:t> </a:t>
            </a:r>
            <a:r>
              <a:rPr sz="2400" dirty="0">
                <a:latin typeface="Calibri"/>
                <a:cs typeface="Calibri"/>
              </a:rPr>
              <a:t>a</a:t>
            </a:r>
            <a:r>
              <a:rPr sz="2400" spc="-15" dirty="0">
                <a:latin typeface="Calibri"/>
                <a:cs typeface="Calibri"/>
              </a:rPr>
              <a:t> </a:t>
            </a:r>
            <a:r>
              <a:rPr sz="2400" dirty="0">
                <a:latin typeface="Calibri"/>
                <a:cs typeface="Calibri"/>
              </a:rPr>
              <a:t>majority</a:t>
            </a:r>
            <a:r>
              <a:rPr sz="2400" spc="-20" dirty="0">
                <a:latin typeface="Calibri"/>
                <a:cs typeface="Calibri"/>
              </a:rPr>
              <a:t> </a:t>
            </a:r>
            <a:r>
              <a:rPr sz="2400" dirty="0">
                <a:latin typeface="Calibri"/>
                <a:cs typeface="Calibri"/>
              </a:rPr>
              <a:t>of</a:t>
            </a:r>
            <a:r>
              <a:rPr sz="2400" spc="-15" dirty="0">
                <a:latin typeface="Calibri"/>
                <a:cs typeface="Calibri"/>
              </a:rPr>
              <a:t> </a:t>
            </a:r>
            <a:r>
              <a:rPr sz="2400" dirty="0">
                <a:latin typeface="Calibri"/>
                <a:cs typeface="Calibri"/>
              </a:rPr>
              <a:t>the</a:t>
            </a:r>
            <a:r>
              <a:rPr sz="2400" spc="-20" dirty="0">
                <a:latin typeface="Calibri"/>
                <a:cs typeface="Calibri"/>
              </a:rPr>
              <a:t> </a:t>
            </a:r>
            <a:r>
              <a:rPr lang="en-US" sz="2400" dirty="0">
                <a:latin typeface="Calibri"/>
                <a:cs typeface="Calibri"/>
              </a:rPr>
              <a:t>u</a:t>
            </a:r>
            <a:r>
              <a:rPr sz="2400" dirty="0" smtClean="0">
                <a:latin typeface="Calibri"/>
                <a:cs typeface="Calibri"/>
              </a:rPr>
              <a:t>nited</a:t>
            </a:r>
            <a:r>
              <a:rPr sz="2400" spc="-15" dirty="0" smtClean="0">
                <a:latin typeface="Calibri"/>
                <a:cs typeface="Calibri"/>
              </a:rPr>
              <a:t> </a:t>
            </a:r>
            <a:r>
              <a:rPr sz="2400" dirty="0" smtClean="0">
                <a:latin typeface="Calibri"/>
                <a:cs typeface="Calibri"/>
              </a:rPr>
              <a:t>States</a:t>
            </a:r>
            <a:r>
              <a:rPr lang="en-US" sz="2400" dirty="0" smtClean="0">
                <a:latin typeface="Calibri"/>
                <a:cs typeface="Calibri"/>
              </a:rPr>
              <a:t> of America</a:t>
            </a:r>
            <a:r>
              <a:rPr sz="2400" spc="-15" dirty="0" smtClean="0">
                <a:latin typeface="Calibri"/>
                <a:cs typeface="Calibri"/>
              </a:rPr>
              <a:t> </a:t>
            </a:r>
            <a:r>
              <a:rPr sz="2400" dirty="0">
                <a:latin typeface="Calibri"/>
                <a:cs typeface="Calibri"/>
              </a:rPr>
              <a:t>and</a:t>
            </a:r>
            <a:r>
              <a:rPr sz="2400" spc="-20" dirty="0">
                <a:latin typeface="Calibri"/>
                <a:cs typeface="Calibri"/>
              </a:rPr>
              <a:t> </a:t>
            </a:r>
            <a:r>
              <a:rPr sz="2400" dirty="0">
                <a:latin typeface="Calibri"/>
                <a:cs typeface="Calibri"/>
              </a:rPr>
              <a:t>all</a:t>
            </a:r>
            <a:r>
              <a:rPr sz="2400" spc="-15" dirty="0">
                <a:latin typeface="Calibri"/>
                <a:cs typeface="Calibri"/>
              </a:rPr>
              <a:t> </a:t>
            </a:r>
            <a:r>
              <a:rPr sz="2400" dirty="0">
                <a:latin typeface="Calibri"/>
                <a:cs typeface="Calibri"/>
              </a:rPr>
              <a:t>walks</a:t>
            </a:r>
            <a:r>
              <a:rPr sz="2400" spc="-20" dirty="0">
                <a:latin typeface="Calibri"/>
                <a:cs typeface="Calibri"/>
              </a:rPr>
              <a:t> </a:t>
            </a:r>
            <a:r>
              <a:rPr sz="2400" dirty="0">
                <a:latin typeface="Calibri"/>
                <a:cs typeface="Calibri"/>
              </a:rPr>
              <a:t>of</a:t>
            </a:r>
            <a:r>
              <a:rPr sz="2400" spc="-15" dirty="0">
                <a:latin typeface="Calibri"/>
                <a:cs typeface="Calibri"/>
              </a:rPr>
              <a:t> </a:t>
            </a:r>
            <a:r>
              <a:rPr sz="2400" dirty="0">
                <a:latin typeface="Calibri"/>
                <a:cs typeface="Calibri"/>
              </a:rPr>
              <a:t>life</a:t>
            </a:r>
            <a:r>
              <a:rPr sz="2400" spc="-15" dirty="0">
                <a:latin typeface="Calibri"/>
                <a:cs typeface="Calibri"/>
              </a:rPr>
              <a:t> </a:t>
            </a:r>
            <a:r>
              <a:rPr sz="2400" spc="-10" dirty="0">
                <a:latin typeface="Calibri"/>
                <a:cs typeface="Calibri"/>
              </a:rPr>
              <a:t>gathered </a:t>
            </a:r>
            <a:r>
              <a:rPr sz="2400" dirty="0">
                <a:latin typeface="Calibri"/>
                <a:cs typeface="Calibri"/>
              </a:rPr>
              <a:t>in</a:t>
            </a:r>
            <a:r>
              <a:rPr sz="2400" spc="-35" dirty="0">
                <a:latin typeface="Calibri"/>
                <a:cs typeface="Calibri"/>
              </a:rPr>
              <a:t> </a:t>
            </a:r>
            <a:r>
              <a:rPr sz="2400" dirty="0">
                <a:latin typeface="Calibri"/>
                <a:cs typeface="Calibri"/>
              </a:rPr>
              <a:t>Utah</a:t>
            </a:r>
            <a:r>
              <a:rPr sz="2400" spc="-25" dirty="0">
                <a:latin typeface="Calibri"/>
                <a:cs typeface="Calibri"/>
              </a:rPr>
              <a:t> </a:t>
            </a:r>
            <a:r>
              <a:rPr sz="2400" dirty="0">
                <a:latin typeface="Calibri"/>
                <a:cs typeface="Calibri"/>
              </a:rPr>
              <a:t>to</a:t>
            </a:r>
            <a:r>
              <a:rPr sz="2400" spc="-25" dirty="0">
                <a:latin typeface="Calibri"/>
                <a:cs typeface="Calibri"/>
              </a:rPr>
              <a:t> </a:t>
            </a:r>
            <a:r>
              <a:rPr sz="2400" dirty="0">
                <a:latin typeface="Calibri"/>
                <a:cs typeface="Calibri"/>
              </a:rPr>
              <a:t>officially</a:t>
            </a:r>
            <a:r>
              <a:rPr sz="2400" spc="-25" dirty="0">
                <a:latin typeface="Calibri"/>
                <a:cs typeface="Calibri"/>
              </a:rPr>
              <a:t> </a:t>
            </a:r>
            <a:r>
              <a:rPr sz="2400" dirty="0">
                <a:latin typeface="Calibri"/>
                <a:cs typeface="Calibri"/>
              </a:rPr>
              <a:t>re</a:t>
            </a:r>
            <a:r>
              <a:rPr lang="en-US" sz="2400" dirty="0">
                <a:latin typeface="Calibri"/>
                <a:cs typeface="Calibri"/>
              </a:rPr>
              <a:t>-</a:t>
            </a:r>
            <a:r>
              <a:rPr sz="2400" dirty="0">
                <a:latin typeface="Calibri"/>
                <a:cs typeface="Calibri"/>
              </a:rPr>
              <a:t>inhabit</a:t>
            </a:r>
            <a:r>
              <a:rPr sz="2400" spc="-25" dirty="0">
                <a:latin typeface="Calibri"/>
                <a:cs typeface="Calibri"/>
              </a:rPr>
              <a:t> </a:t>
            </a:r>
            <a:r>
              <a:rPr sz="2400" dirty="0">
                <a:latin typeface="Calibri"/>
                <a:cs typeface="Calibri"/>
              </a:rPr>
              <a:t>the</a:t>
            </a:r>
            <a:r>
              <a:rPr sz="2400" spc="-25" dirty="0">
                <a:latin typeface="Calibri"/>
                <a:cs typeface="Calibri"/>
              </a:rPr>
              <a:t> </a:t>
            </a:r>
            <a:r>
              <a:rPr sz="2400" dirty="0">
                <a:latin typeface="Calibri"/>
                <a:cs typeface="Calibri"/>
              </a:rPr>
              <a:t>offices</a:t>
            </a:r>
            <a:r>
              <a:rPr sz="2400" spc="-25" dirty="0">
                <a:latin typeface="Calibri"/>
                <a:cs typeface="Calibri"/>
              </a:rPr>
              <a:t> </a:t>
            </a:r>
            <a:r>
              <a:rPr sz="2400" dirty="0">
                <a:latin typeface="Calibri"/>
                <a:cs typeface="Calibri"/>
              </a:rPr>
              <a:t>of</a:t>
            </a:r>
            <a:r>
              <a:rPr sz="2400" spc="-25" dirty="0">
                <a:latin typeface="Calibri"/>
                <a:cs typeface="Calibri"/>
              </a:rPr>
              <a:t> </a:t>
            </a:r>
            <a:r>
              <a:rPr sz="2400" dirty="0">
                <a:latin typeface="Calibri"/>
                <a:cs typeface="Calibri"/>
              </a:rPr>
              <a:t>the</a:t>
            </a:r>
            <a:r>
              <a:rPr sz="2400" spc="-25" dirty="0">
                <a:latin typeface="Calibri"/>
                <a:cs typeface="Calibri"/>
              </a:rPr>
              <a:t> </a:t>
            </a:r>
            <a:r>
              <a:rPr sz="2400" dirty="0">
                <a:latin typeface="Calibri"/>
                <a:cs typeface="Calibri"/>
              </a:rPr>
              <a:t>people’s</a:t>
            </a:r>
            <a:r>
              <a:rPr sz="2400" spc="-25" dirty="0">
                <a:latin typeface="Calibri"/>
                <a:cs typeface="Calibri"/>
              </a:rPr>
              <a:t> </a:t>
            </a:r>
            <a:r>
              <a:rPr sz="2400" i="1" spc="-10" dirty="0">
                <a:latin typeface="Calibri"/>
                <a:cs typeface="Calibri"/>
              </a:rPr>
              <a:t>de</a:t>
            </a:r>
            <a:r>
              <a:rPr lang="en-US" sz="2400" i="1" spc="-10" dirty="0">
                <a:latin typeface="Calibri"/>
                <a:cs typeface="Calibri"/>
              </a:rPr>
              <a:t> </a:t>
            </a:r>
            <a:r>
              <a:rPr sz="2400" i="1" dirty="0">
                <a:latin typeface="Calibri"/>
                <a:cs typeface="Calibri"/>
              </a:rPr>
              <a:t>jure</a:t>
            </a:r>
            <a:r>
              <a:rPr sz="2400" spc="-25" dirty="0">
                <a:latin typeface="Calibri"/>
                <a:cs typeface="Calibri"/>
              </a:rPr>
              <a:t> </a:t>
            </a:r>
            <a:r>
              <a:rPr sz="2400" dirty="0">
                <a:latin typeface="Calibri"/>
                <a:cs typeface="Calibri"/>
              </a:rPr>
              <a:t>constitutional</a:t>
            </a:r>
            <a:r>
              <a:rPr sz="2400" spc="-25" dirty="0">
                <a:latin typeface="Calibri"/>
                <a:cs typeface="Calibri"/>
              </a:rPr>
              <a:t> </a:t>
            </a:r>
            <a:r>
              <a:rPr sz="2400" spc="-10" dirty="0">
                <a:latin typeface="Calibri"/>
                <a:cs typeface="Calibri"/>
              </a:rPr>
              <a:t>government, </a:t>
            </a:r>
            <a:r>
              <a:rPr sz="2400" dirty="0">
                <a:latin typeface="Calibri"/>
                <a:cs typeface="Calibri"/>
              </a:rPr>
              <a:t>The</a:t>
            </a:r>
            <a:r>
              <a:rPr sz="2400" spc="-25" dirty="0">
                <a:latin typeface="Calibri"/>
                <a:cs typeface="Calibri"/>
              </a:rPr>
              <a:t> </a:t>
            </a:r>
            <a:r>
              <a:rPr sz="2400" dirty="0">
                <a:latin typeface="Calibri"/>
                <a:cs typeface="Calibri"/>
              </a:rPr>
              <a:t>Republic</a:t>
            </a:r>
            <a:r>
              <a:rPr sz="2400" spc="-20" dirty="0">
                <a:latin typeface="Calibri"/>
                <a:cs typeface="Calibri"/>
              </a:rPr>
              <a:t> </a:t>
            </a:r>
            <a:r>
              <a:rPr sz="2400" dirty="0">
                <a:latin typeface="Calibri"/>
                <a:cs typeface="Calibri"/>
              </a:rPr>
              <a:t>for</a:t>
            </a:r>
            <a:r>
              <a:rPr sz="2400" spc="-25" dirty="0">
                <a:latin typeface="Calibri"/>
                <a:cs typeface="Calibri"/>
              </a:rPr>
              <a:t> </a:t>
            </a:r>
            <a:r>
              <a:rPr sz="2400" dirty="0">
                <a:latin typeface="Calibri"/>
                <a:cs typeface="Calibri"/>
              </a:rPr>
              <a:t>the</a:t>
            </a:r>
            <a:r>
              <a:rPr sz="2400" spc="-20" dirty="0">
                <a:latin typeface="Calibri"/>
                <a:cs typeface="Calibri"/>
              </a:rPr>
              <a:t> </a:t>
            </a:r>
            <a:r>
              <a:rPr lang="en-US" sz="2400" dirty="0">
                <a:latin typeface="Calibri"/>
                <a:cs typeface="Calibri"/>
              </a:rPr>
              <a:t>u</a:t>
            </a:r>
            <a:r>
              <a:rPr sz="2400" dirty="0">
                <a:latin typeface="Calibri"/>
                <a:cs typeface="Calibri"/>
              </a:rPr>
              <a:t>nited</a:t>
            </a:r>
            <a:r>
              <a:rPr sz="2400" spc="-20" dirty="0">
                <a:latin typeface="Calibri"/>
                <a:cs typeface="Calibri"/>
              </a:rPr>
              <a:t> </a:t>
            </a:r>
            <a:r>
              <a:rPr sz="2400" dirty="0">
                <a:latin typeface="Calibri"/>
                <a:cs typeface="Calibri"/>
              </a:rPr>
              <a:t>States</a:t>
            </a:r>
            <a:r>
              <a:rPr sz="2400" spc="-25" dirty="0">
                <a:latin typeface="Calibri"/>
                <a:cs typeface="Calibri"/>
              </a:rPr>
              <a:t> </a:t>
            </a:r>
            <a:r>
              <a:rPr sz="2400" dirty="0">
                <a:latin typeface="Calibri"/>
                <a:cs typeface="Calibri"/>
              </a:rPr>
              <a:t>of</a:t>
            </a:r>
            <a:r>
              <a:rPr sz="2400" spc="-20" dirty="0">
                <a:latin typeface="Calibri"/>
                <a:cs typeface="Calibri"/>
              </a:rPr>
              <a:t> </a:t>
            </a:r>
            <a:r>
              <a:rPr sz="2400" dirty="0">
                <a:latin typeface="Calibri"/>
                <a:cs typeface="Calibri"/>
              </a:rPr>
              <a:t>America.</a:t>
            </a:r>
            <a:r>
              <a:rPr sz="2400" spc="-20" dirty="0">
                <a:latin typeface="Calibri"/>
                <a:cs typeface="Calibri"/>
              </a:rPr>
              <a:t> </a:t>
            </a:r>
            <a:r>
              <a:rPr sz="2400" dirty="0">
                <a:latin typeface="Calibri"/>
                <a:cs typeface="Calibri"/>
              </a:rPr>
              <a:t>This</a:t>
            </a:r>
            <a:r>
              <a:rPr sz="2400" spc="-25" dirty="0">
                <a:latin typeface="Calibri"/>
                <a:cs typeface="Calibri"/>
              </a:rPr>
              <a:t> </a:t>
            </a:r>
            <a:r>
              <a:rPr sz="2400" dirty="0">
                <a:latin typeface="Calibri"/>
                <a:cs typeface="Calibri"/>
              </a:rPr>
              <a:t>project</a:t>
            </a:r>
            <a:r>
              <a:rPr sz="2400" spc="-20" dirty="0">
                <a:latin typeface="Calibri"/>
                <a:cs typeface="Calibri"/>
              </a:rPr>
              <a:t> </a:t>
            </a:r>
            <a:r>
              <a:rPr sz="2400" dirty="0">
                <a:latin typeface="Calibri"/>
                <a:cs typeface="Calibri"/>
              </a:rPr>
              <a:t>began</a:t>
            </a:r>
            <a:r>
              <a:rPr sz="2400" spc="-20" dirty="0">
                <a:latin typeface="Calibri"/>
                <a:cs typeface="Calibri"/>
              </a:rPr>
              <a:t> </a:t>
            </a:r>
            <a:r>
              <a:rPr sz="2400" dirty="0">
                <a:latin typeface="Calibri"/>
                <a:cs typeface="Calibri"/>
              </a:rPr>
              <a:t>due</a:t>
            </a:r>
            <a:r>
              <a:rPr sz="2400" spc="-25" dirty="0">
                <a:latin typeface="Calibri"/>
                <a:cs typeface="Calibri"/>
              </a:rPr>
              <a:t> </a:t>
            </a:r>
            <a:r>
              <a:rPr sz="2400" dirty="0">
                <a:latin typeface="Calibri"/>
                <a:cs typeface="Calibri"/>
              </a:rPr>
              <a:t>to</a:t>
            </a:r>
            <a:r>
              <a:rPr sz="2400" spc="-20" dirty="0">
                <a:latin typeface="Calibri"/>
                <a:cs typeface="Calibri"/>
              </a:rPr>
              <a:t> </a:t>
            </a:r>
            <a:r>
              <a:rPr sz="2400" dirty="0">
                <a:latin typeface="Calibri"/>
                <a:cs typeface="Calibri"/>
              </a:rPr>
              <a:t>the</a:t>
            </a:r>
            <a:r>
              <a:rPr sz="2400" spc="-20" dirty="0">
                <a:latin typeface="Calibri"/>
                <a:cs typeface="Calibri"/>
              </a:rPr>
              <a:t> </a:t>
            </a:r>
            <a:r>
              <a:rPr sz="2400" spc="-10" dirty="0">
                <a:latin typeface="Calibri"/>
                <a:cs typeface="Calibri"/>
              </a:rPr>
              <a:t>understanding </a:t>
            </a:r>
            <a:r>
              <a:rPr sz="2400" dirty="0">
                <a:latin typeface="Calibri"/>
                <a:cs typeface="Calibri"/>
              </a:rPr>
              <a:t>that</a:t>
            </a:r>
            <a:r>
              <a:rPr sz="2400" spc="-30" dirty="0">
                <a:latin typeface="Calibri"/>
                <a:cs typeface="Calibri"/>
              </a:rPr>
              <a:t> </a:t>
            </a:r>
            <a:r>
              <a:rPr sz="2400" dirty="0">
                <a:latin typeface="Calibri"/>
                <a:cs typeface="Calibri"/>
              </a:rPr>
              <a:t>the</a:t>
            </a:r>
            <a:r>
              <a:rPr sz="2400" spc="-25" dirty="0">
                <a:latin typeface="Calibri"/>
                <a:cs typeface="Calibri"/>
              </a:rPr>
              <a:t> </a:t>
            </a:r>
            <a:r>
              <a:rPr sz="2400" dirty="0">
                <a:latin typeface="Calibri"/>
                <a:cs typeface="Calibri"/>
              </a:rPr>
              <a:t>current</a:t>
            </a:r>
            <a:r>
              <a:rPr sz="2400" spc="-25" dirty="0">
                <a:latin typeface="Calibri"/>
                <a:cs typeface="Calibri"/>
              </a:rPr>
              <a:t> </a:t>
            </a:r>
            <a:r>
              <a:rPr sz="2400" dirty="0">
                <a:latin typeface="Calibri"/>
                <a:cs typeface="Calibri"/>
              </a:rPr>
              <a:t>corporate</a:t>
            </a:r>
            <a:r>
              <a:rPr sz="2400" spc="-30" dirty="0">
                <a:latin typeface="Calibri"/>
                <a:cs typeface="Calibri"/>
              </a:rPr>
              <a:t> </a:t>
            </a:r>
            <a:r>
              <a:rPr sz="2400" dirty="0">
                <a:latin typeface="Calibri"/>
                <a:cs typeface="Calibri"/>
              </a:rPr>
              <a:t>system</a:t>
            </a:r>
            <a:r>
              <a:rPr sz="2400" spc="-25" dirty="0">
                <a:latin typeface="Calibri"/>
                <a:cs typeface="Calibri"/>
              </a:rPr>
              <a:t> </a:t>
            </a:r>
            <a:r>
              <a:rPr sz="2400" dirty="0">
                <a:latin typeface="Calibri"/>
                <a:cs typeface="Calibri"/>
              </a:rPr>
              <a:t>is</a:t>
            </a:r>
            <a:r>
              <a:rPr sz="2400" spc="-25" dirty="0">
                <a:latin typeface="Calibri"/>
                <a:cs typeface="Calibri"/>
              </a:rPr>
              <a:t> </a:t>
            </a:r>
            <a:r>
              <a:rPr sz="2400" dirty="0">
                <a:latin typeface="Calibri"/>
                <a:cs typeface="Calibri"/>
              </a:rPr>
              <a:t>going</a:t>
            </a:r>
            <a:r>
              <a:rPr sz="2400" spc="-30" dirty="0">
                <a:latin typeface="Calibri"/>
                <a:cs typeface="Calibri"/>
              </a:rPr>
              <a:t> </a:t>
            </a:r>
            <a:r>
              <a:rPr sz="2400" dirty="0">
                <a:latin typeface="Calibri"/>
                <a:cs typeface="Calibri"/>
              </a:rPr>
              <a:t>to</a:t>
            </a:r>
            <a:r>
              <a:rPr sz="2400" spc="-25" dirty="0">
                <a:latin typeface="Calibri"/>
                <a:cs typeface="Calibri"/>
              </a:rPr>
              <a:t> </a:t>
            </a:r>
            <a:r>
              <a:rPr sz="2400" dirty="0">
                <a:latin typeface="Calibri"/>
                <a:cs typeface="Calibri"/>
              </a:rPr>
              <a:t>collapse</a:t>
            </a:r>
            <a:r>
              <a:rPr sz="2400" spc="-25" dirty="0">
                <a:latin typeface="Calibri"/>
                <a:cs typeface="Calibri"/>
              </a:rPr>
              <a:t> </a:t>
            </a:r>
            <a:r>
              <a:rPr sz="2400" dirty="0">
                <a:latin typeface="Calibri"/>
                <a:cs typeface="Calibri"/>
              </a:rPr>
              <a:t>due</a:t>
            </a:r>
            <a:r>
              <a:rPr sz="2400" spc="-30" dirty="0">
                <a:latin typeface="Calibri"/>
                <a:cs typeface="Calibri"/>
              </a:rPr>
              <a:t> </a:t>
            </a:r>
            <a:r>
              <a:rPr sz="2400" dirty="0">
                <a:latin typeface="Calibri"/>
                <a:cs typeface="Calibri"/>
              </a:rPr>
              <a:t>to</a:t>
            </a:r>
            <a:r>
              <a:rPr sz="2400" spc="-25" dirty="0">
                <a:latin typeface="Calibri"/>
                <a:cs typeface="Calibri"/>
              </a:rPr>
              <a:t> </a:t>
            </a:r>
            <a:r>
              <a:rPr sz="2400" dirty="0">
                <a:latin typeface="Calibri"/>
                <a:cs typeface="Calibri"/>
              </a:rPr>
              <a:t>irresponsible</a:t>
            </a:r>
            <a:r>
              <a:rPr sz="2400" spc="-25" dirty="0">
                <a:latin typeface="Calibri"/>
                <a:cs typeface="Calibri"/>
              </a:rPr>
              <a:t> </a:t>
            </a:r>
            <a:r>
              <a:rPr sz="2400" dirty="0">
                <a:latin typeface="Calibri"/>
                <a:cs typeface="Calibri"/>
              </a:rPr>
              <a:t>fiscal</a:t>
            </a:r>
            <a:r>
              <a:rPr sz="2400" spc="-25" dirty="0">
                <a:latin typeface="Calibri"/>
                <a:cs typeface="Calibri"/>
              </a:rPr>
              <a:t> </a:t>
            </a:r>
            <a:r>
              <a:rPr sz="2400" spc="-10" dirty="0">
                <a:latin typeface="Calibri"/>
                <a:cs typeface="Calibri"/>
              </a:rPr>
              <a:t>policies.</a:t>
            </a:r>
            <a:endParaRPr sz="2400" dirty="0">
              <a:latin typeface="Calibri"/>
              <a:cs typeface="Calibri"/>
            </a:endParaRPr>
          </a:p>
          <a:p>
            <a:pPr marL="12700" marR="5080">
              <a:lnSpc>
                <a:spcPct val="100000"/>
              </a:lnSpc>
              <a:tabLst>
                <a:tab pos="1024890" algn="l"/>
                <a:tab pos="3212465" algn="l"/>
              </a:tabLst>
            </a:pPr>
            <a:endParaRPr lang="en-US" sz="2400" dirty="0">
              <a:latin typeface="Calibri"/>
              <a:cs typeface="Calibri"/>
            </a:endParaRPr>
          </a:p>
          <a:p>
            <a:pPr marL="12700" marR="5080">
              <a:lnSpc>
                <a:spcPct val="100000"/>
              </a:lnSpc>
              <a:tabLst>
                <a:tab pos="1024890" algn="l"/>
                <a:tab pos="3212465" algn="l"/>
              </a:tabLst>
            </a:pPr>
            <a:r>
              <a:rPr sz="2400" dirty="0">
                <a:latin typeface="Calibri"/>
                <a:cs typeface="Calibri"/>
              </a:rPr>
              <a:t>When</a:t>
            </a:r>
            <a:r>
              <a:rPr sz="2400" spc="-25" dirty="0">
                <a:latin typeface="Calibri"/>
                <a:cs typeface="Calibri"/>
              </a:rPr>
              <a:t> </a:t>
            </a:r>
            <a:r>
              <a:rPr sz="2400" dirty="0">
                <a:latin typeface="Calibri"/>
                <a:cs typeface="Calibri"/>
              </a:rPr>
              <a:t>the</a:t>
            </a:r>
            <a:r>
              <a:rPr sz="2400" spc="-25" dirty="0">
                <a:latin typeface="Calibri"/>
                <a:cs typeface="Calibri"/>
              </a:rPr>
              <a:t> </a:t>
            </a:r>
            <a:r>
              <a:rPr sz="2400" dirty="0">
                <a:latin typeface="Calibri"/>
                <a:cs typeface="Calibri"/>
              </a:rPr>
              <a:t>corporate</a:t>
            </a:r>
            <a:r>
              <a:rPr sz="2400" spc="-25" dirty="0">
                <a:latin typeface="Calibri"/>
                <a:cs typeface="Calibri"/>
              </a:rPr>
              <a:t> </a:t>
            </a:r>
            <a:r>
              <a:rPr sz="2400" dirty="0">
                <a:latin typeface="Calibri"/>
                <a:cs typeface="Calibri"/>
              </a:rPr>
              <a:t>U</a:t>
            </a:r>
            <a:r>
              <a:rPr lang="en-US" sz="2400" dirty="0">
                <a:latin typeface="Calibri"/>
                <a:cs typeface="Calibri"/>
              </a:rPr>
              <a:t>NITED STATES</a:t>
            </a:r>
            <a:r>
              <a:rPr sz="2400" spc="-25" dirty="0">
                <a:latin typeface="Calibri"/>
                <a:cs typeface="Calibri"/>
              </a:rPr>
              <a:t> </a:t>
            </a:r>
            <a:r>
              <a:rPr sz="2400" dirty="0">
                <a:latin typeface="Calibri"/>
                <a:cs typeface="Calibri"/>
              </a:rPr>
              <a:t>is</a:t>
            </a:r>
            <a:r>
              <a:rPr sz="2400" spc="-25" dirty="0">
                <a:latin typeface="Calibri"/>
                <a:cs typeface="Calibri"/>
              </a:rPr>
              <a:t> </a:t>
            </a:r>
            <a:r>
              <a:rPr sz="2400" dirty="0">
                <a:latin typeface="Calibri"/>
                <a:cs typeface="Calibri"/>
              </a:rPr>
              <a:t>finally</a:t>
            </a:r>
            <a:r>
              <a:rPr sz="2400" spc="-25" dirty="0">
                <a:latin typeface="Calibri"/>
                <a:cs typeface="Calibri"/>
              </a:rPr>
              <a:t> </a:t>
            </a:r>
            <a:r>
              <a:rPr sz="2400" dirty="0">
                <a:latin typeface="Calibri"/>
                <a:cs typeface="Calibri"/>
              </a:rPr>
              <a:t>declared</a:t>
            </a:r>
            <a:r>
              <a:rPr sz="2400" spc="-25" dirty="0">
                <a:latin typeface="Calibri"/>
                <a:cs typeface="Calibri"/>
              </a:rPr>
              <a:t> </a:t>
            </a:r>
            <a:r>
              <a:rPr sz="2400" dirty="0">
                <a:latin typeface="Calibri"/>
                <a:cs typeface="Calibri"/>
              </a:rPr>
              <a:t>insolvent,</a:t>
            </a:r>
            <a:r>
              <a:rPr sz="2400" spc="-20" dirty="0">
                <a:latin typeface="Calibri"/>
                <a:cs typeface="Calibri"/>
              </a:rPr>
              <a:t> </a:t>
            </a:r>
            <a:r>
              <a:rPr sz="2400" dirty="0">
                <a:latin typeface="Calibri"/>
                <a:cs typeface="Calibri"/>
              </a:rPr>
              <a:t>the</a:t>
            </a:r>
            <a:r>
              <a:rPr sz="2400" spc="-25" dirty="0">
                <a:latin typeface="Calibri"/>
                <a:cs typeface="Calibri"/>
              </a:rPr>
              <a:t> </a:t>
            </a:r>
            <a:r>
              <a:rPr sz="2400" dirty="0">
                <a:latin typeface="Calibri"/>
                <a:cs typeface="Calibri"/>
              </a:rPr>
              <a:t>Republic</a:t>
            </a:r>
            <a:r>
              <a:rPr sz="2400" spc="-25" dirty="0">
                <a:latin typeface="Calibri"/>
                <a:cs typeface="Calibri"/>
              </a:rPr>
              <a:t> </a:t>
            </a:r>
            <a:r>
              <a:rPr sz="2400" dirty="0">
                <a:latin typeface="Calibri"/>
                <a:cs typeface="Calibri"/>
              </a:rPr>
              <a:t>will</a:t>
            </a:r>
            <a:r>
              <a:rPr sz="2400" spc="-25" dirty="0">
                <a:latin typeface="Calibri"/>
                <a:cs typeface="Calibri"/>
              </a:rPr>
              <a:t> </a:t>
            </a:r>
            <a:r>
              <a:rPr sz="2400" dirty="0">
                <a:latin typeface="Calibri"/>
                <a:cs typeface="Calibri"/>
              </a:rPr>
              <a:t>be</a:t>
            </a:r>
            <a:r>
              <a:rPr sz="2400" spc="-25" dirty="0">
                <a:latin typeface="Calibri"/>
                <a:cs typeface="Calibri"/>
              </a:rPr>
              <a:t> </a:t>
            </a:r>
            <a:r>
              <a:rPr sz="2400" dirty="0">
                <a:latin typeface="Calibri"/>
                <a:cs typeface="Calibri"/>
              </a:rPr>
              <a:t>the</a:t>
            </a:r>
            <a:r>
              <a:rPr sz="2400" spc="-25" dirty="0">
                <a:latin typeface="Calibri"/>
                <a:cs typeface="Calibri"/>
              </a:rPr>
              <a:t> </a:t>
            </a:r>
            <a:r>
              <a:rPr sz="2400" dirty="0">
                <a:latin typeface="Calibri"/>
                <a:cs typeface="Calibri"/>
              </a:rPr>
              <a:t>only</a:t>
            </a:r>
            <a:r>
              <a:rPr sz="2400" spc="-25" dirty="0">
                <a:latin typeface="Calibri"/>
                <a:cs typeface="Calibri"/>
              </a:rPr>
              <a:t> </a:t>
            </a:r>
            <a:r>
              <a:rPr lang="en-US" sz="2400" b="1" dirty="0">
                <a:latin typeface="Calibri"/>
                <a:cs typeface="Calibri"/>
              </a:rPr>
              <a:t>LAWFUL</a:t>
            </a:r>
            <a:r>
              <a:rPr sz="2400" b="1" spc="-20" dirty="0">
                <a:latin typeface="Calibri"/>
                <a:cs typeface="Calibri"/>
              </a:rPr>
              <a:t> </a:t>
            </a:r>
            <a:r>
              <a:rPr lang="en-US" sz="2400" b="1" dirty="0">
                <a:latin typeface="Calibri"/>
                <a:cs typeface="Calibri"/>
              </a:rPr>
              <a:t>CIVIL AUTHORITY</a:t>
            </a:r>
            <a:r>
              <a:rPr sz="2400" spc="-30" dirty="0">
                <a:latin typeface="Calibri"/>
                <a:cs typeface="Calibri"/>
              </a:rPr>
              <a:t> </a:t>
            </a:r>
            <a:r>
              <a:rPr sz="2400" dirty="0">
                <a:latin typeface="Calibri"/>
                <a:cs typeface="Calibri"/>
              </a:rPr>
              <a:t>with</a:t>
            </a:r>
            <a:r>
              <a:rPr sz="2400" spc="-25" dirty="0">
                <a:latin typeface="Calibri"/>
                <a:cs typeface="Calibri"/>
              </a:rPr>
              <a:t> </a:t>
            </a:r>
            <a:r>
              <a:rPr sz="2400" spc="-10" dirty="0">
                <a:latin typeface="Calibri"/>
                <a:cs typeface="Calibri"/>
              </a:rPr>
              <a:t>standing.</a:t>
            </a:r>
            <a:r>
              <a:rPr lang="en-US" sz="2400" dirty="0">
                <a:latin typeface="Calibri"/>
                <a:cs typeface="Calibri"/>
              </a:rPr>
              <a:t> </a:t>
            </a:r>
            <a:r>
              <a:rPr sz="2400" dirty="0">
                <a:latin typeface="Calibri"/>
                <a:cs typeface="Calibri"/>
              </a:rPr>
              <a:t>In</a:t>
            </a:r>
            <a:r>
              <a:rPr sz="2400" spc="-20" dirty="0">
                <a:latin typeface="Calibri"/>
                <a:cs typeface="Calibri"/>
              </a:rPr>
              <a:t> </a:t>
            </a:r>
            <a:r>
              <a:rPr sz="2400" dirty="0">
                <a:latin typeface="Calibri"/>
                <a:cs typeface="Calibri"/>
              </a:rPr>
              <a:t>talks</a:t>
            </a:r>
            <a:r>
              <a:rPr sz="2400" spc="-15" dirty="0">
                <a:latin typeface="Calibri"/>
                <a:cs typeface="Calibri"/>
              </a:rPr>
              <a:t> </a:t>
            </a:r>
            <a:r>
              <a:rPr sz="2400" dirty="0">
                <a:latin typeface="Calibri"/>
                <a:cs typeface="Calibri"/>
              </a:rPr>
              <a:t>with</a:t>
            </a:r>
            <a:r>
              <a:rPr sz="2400" spc="-20" dirty="0">
                <a:latin typeface="Calibri"/>
                <a:cs typeface="Calibri"/>
              </a:rPr>
              <a:t> </a:t>
            </a:r>
            <a:r>
              <a:rPr sz="2400" dirty="0">
                <a:latin typeface="Calibri"/>
                <a:cs typeface="Calibri"/>
              </a:rPr>
              <a:t>representatives</a:t>
            </a:r>
            <a:r>
              <a:rPr sz="2400" spc="-15" dirty="0">
                <a:latin typeface="Calibri"/>
                <a:cs typeface="Calibri"/>
              </a:rPr>
              <a:t> </a:t>
            </a:r>
            <a:r>
              <a:rPr sz="2400" dirty="0">
                <a:latin typeface="Calibri"/>
                <a:cs typeface="Calibri"/>
              </a:rPr>
              <a:t>of</a:t>
            </a:r>
            <a:r>
              <a:rPr sz="2400" spc="-20" dirty="0">
                <a:latin typeface="Calibri"/>
                <a:cs typeface="Calibri"/>
              </a:rPr>
              <a:t> </a:t>
            </a:r>
            <a:r>
              <a:rPr sz="2400" dirty="0">
                <a:latin typeface="Calibri"/>
                <a:cs typeface="Calibri"/>
              </a:rPr>
              <a:t>the</a:t>
            </a:r>
            <a:r>
              <a:rPr sz="2400" spc="-15" dirty="0">
                <a:latin typeface="Calibri"/>
                <a:cs typeface="Calibri"/>
              </a:rPr>
              <a:t> </a:t>
            </a:r>
            <a:r>
              <a:rPr sz="2400" dirty="0">
                <a:latin typeface="Calibri"/>
                <a:cs typeface="Calibri"/>
              </a:rPr>
              <a:t>U</a:t>
            </a:r>
            <a:r>
              <a:rPr lang="en-US" sz="2400" dirty="0">
                <a:latin typeface="Calibri"/>
                <a:cs typeface="Calibri"/>
              </a:rPr>
              <a:t>.</a:t>
            </a:r>
            <a:r>
              <a:rPr sz="2400" dirty="0">
                <a:latin typeface="Calibri"/>
                <a:cs typeface="Calibri"/>
              </a:rPr>
              <a:t>S</a:t>
            </a:r>
            <a:r>
              <a:rPr lang="en-US" sz="2400" dirty="0">
                <a:latin typeface="Calibri"/>
                <a:cs typeface="Calibri"/>
              </a:rPr>
              <a:t>.</a:t>
            </a:r>
            <a:r>
              <a:rPr sz="2400" spc="-20" dirty="0">
                <a:latin typeface="Calibri"/>
                <a:cs typeface="Calibri"/>
              </a:rPr>
              <a:t> </a:t>
            </a:r>
            <a:r>
              <a:rPr sz="2400" dirty="0">
                <a:latin typeface="Calibri"/>
                <a:cs typeface="Calibri"/>
              </a:rPr>
              <a:t>military</a:t>
            </a:r>
            <a:r>
              <a:rPr sz="2400" spc="-15" dirty="0">
                <a:latin typeface="Calibri"/>
                <a:cs typeface="Calibri"/>
              </a:rPr>
              <a:t> </a:t>
            </a:r>
            <a:r>
              <a:rPr sz="2400" dirty="0">
                <a:latin typeface="Calibri"/>
                <a:cs typeface="Calibri"/>
              </a:rPr>
              <a:t>on</a:t>
            </a:r>
            <a:r>
              <a:rPr sz="2400" spc="-20" dirty="0">
                <a:latin typeface="Calibri"/>
                <a:cs typeface="Calibri"/>
              </a:rPr>
              <a:t> </a:t>
            </a:r>
            <a:r>
              <a:rPr sz="2400" dirty="0">
                <a:latin typeface="Calibri"/>
                <a:cs typeface="Calibri"/>
              </a:rPr>
              <a:t>or</a:t>
            </a:r>
            <a:r>
              <a:rPr sz="2400" spc="-15" dirty="0">
                <a:latin typeface="Calibri"/>
                <a:cs typeface="Calibri"/>
              </a:rPr>
              <a:t> </a:t>
            </a:r>
            <a:r>
              <a:rPr sz="2400" dirty="0">
                <a:latin typeface="Calibri"/>
                <a:cs typeface="Calibri"/>
              </a:rPr>
              <a:t>about</a:t>
            </a:r>
            <a:r>
              <a:rPr sz="2400" spc="-15" dirty="0">
                <a:latin typeface="Calibri"/>
                <a:cs typeface="Calibri"/>
              </a:rPr>
              <a:t> </a:t>
            </a:r>
            <a:r>
              <a:rPr sz="2400" spc="-10" dirty="0">
                <a:latin typeface="Calibri"/>
                <a:cs typeface="Calibri"/>
              </a:rPr>
              <a:t>2008-</a:t>
            </a:r>
            <a:r>
              <a:rPr sz="2400" spc="-25" dirty="0">
                <a:latin typeface="Calibri"/>
                <a:cs typeface="Calibri"/>
              </a:rPr>
              <a:t>11, </a:t>
            </a:r>
            <a:r>
              <a:rPr sz="2400" dirty="0">
                <a:latin typeface="Calibri"/>
                <a:cs typeface="Calibri"/>
              </a:rPr>
              <a:t>they</a:t>
            </a:r>
            <a:r>
              <a:rPr sz="2400" spc="-45" dirty="0">
                <a:latin typeface="Calibri"/>
                <a:cs typeface="Calibri"/>
              </a:rPr>
              <a:t> </a:t>
            </a:r>
            <a:r>
              <a:rPr sz="2400" dirty="0">
                <a:latin typeface="Calibri"/>
                <a:cs typeface="Calibri"/>
              </a:rPr>
              <a:t>shared</a:t>
            </a:r>
            <a:r>
              <a:rPr sz="2400" spc="-30" dirty="0">
                <a:latin typeface="Calibri"/>
                <a:cs typeface="Calibri"/>
              </a:rPr>
              <a:t> </a:t>
            </a:r>
            <a:r>
              <a:rPr sz="2400" dirty="0">
                <a:latin typeface="Calibri"/>
                <a:cs typeface="Calibri"/>
              </a:rPr>
              <a:t>their</a:t>
            </a:r>
            <a:r>
              <a:rPr sz="2400" spc="-30" dirty="0">
                <a:latin typeface="Calibri"/>
                <a:cs typeface="Calibri"/>
              </a:rPr>
              <a:t> </a:t>
            </a:r>
            <a:r>
              <a:rPr sz="2400" dirty="0">
                <a:latin typeface="Calibri"/>
                <a:cs typeface="Calibri"/>
              </a:rPr>
              <a:t>concern</a:t>
            </a:r>
            <a:r>
              <a:rPr sz="2400" spc="-30" dirty="0">
                <a:latin typeface="Calibri"/>
                <a:cs typeface="Calibri"/>
              </a:rPr>
              <a:t> </a:t>
            </a:r>
            <a:r>
              <a:rPr sz="2400" dirty="0">
                <a:latin typeface="Calibri"/>
                <a:cs typeface="Calibri"/>
              </a:rPr>
              <a:t>that</a:t>
            </a:r>
            <a:r>
              <a:rPr sz="2400" spc="-30" dirty="0">
                <a:latin typeface="Calibri"/>
                <a:cs typeface="Calibri"/>
              </a:rPr>
              <a:t> </a:t>
            </a:r>
            <a:r>
              <a:rPr sz="2400" dirty="0">
                <a:latin typeface="Calibri"/>
                <a:cs typeface="Calibri"/>
              </a:rPr>
              <a:t>the</a:t>
            </a:r>
            <a:r>
              <a:rPr sz="2400" spc="-30" dirty="0">
                <a:latin typeface="Calibri"/>
                <a:cs typeface="Calibri"/>
              </a:rPr>
              <a:t> </a:t>
            </a:r>
            <a:r>
              <a:rPr sz="2400" dirty="0">
                <a:latin typeface="Calibri"/>
                <a:cs typeface="Calibri"/>
              </a:rPr>
              <a:t>UNITED</a:t>
            </a:r>
            <a:r>
              <a:rPr sz="2400" spc="-30" dirty="0">
                <a:latin typeface="Calibri"/>
                <a:cs typeface="Calibri"/>
              </a:rPr>
              <a:t> </a:t>
            </a:r>
            <a:r>
              <a:rPr sz="2400" dirty="0">
                <a:latin typeface="Calibri"/>
                <a:cs typeface="Calibri"/>
              </a:rPr>
              <a:t>STATES</a:t>
            </a:r>
            <a:r>
              <a:rPr sz="2400" spc="-30" dirty="0">
                <a:latin typeface="Calibri"/>
                <a:cs typeface="Calibri"/>
              </a:rPr>
              <a:t> </a:t>
            </a:r>
            <a:r>
              <a:rPr sz="2400" dirty="0">
                <a:latin typeface="Calibri"/>
                <a:cs typeface="Calibri"/>
              </a:rPr>
              <a:t>corporate</a:t>
            </a:r>
            <a:r>
              <a:rPr sz="2400" spc="-30" dirty="0">
                <a:latin typeface="Calibri"/>
                <a:cs typeface="Calibri"/>
              </a:rPr>
              <a:t> </a:t>
            </a:r>
            <a:r>
              <a:rPr sz="2400" dirty="0">
                <a:latin typeface="Calibri"/>
                <a:cs typeface="Calibri"/>
              </a:rPr>
              <a:t>government</a:t>
            </a:r>
            <a:r>
              <a:rPr sz="2400" spc="-30" dirty="0">
                <a:latin typeface="Calibri"/>
                <a:cs typeface="Calibri"/>
              </a:rPr>
              <a:t> </a:t>
            </a:r>
            <a:r>
              <a:rPr sz="2400" dirty="0">
                <a:latin typeface="Calibri"/>
                <a:cs typeface="Calibri"/>
              </a:rPr>
              <a:t>would</a:t>
            </a:r>
            <a:r>
              <a:rPr sz="2400" spc="-30" dirty="0">
                <a:latin typeface="Calibri"/>
                <a:cs typeface="Calibri"/>
              </a:rPr>
              <a:t> </a:t>
            </a:r>
            <a:r>
              <a:rPr sz="2400" dirty="0">
                <a:latin typeface="Calibri"/>
                <a:cs typeface="Calibri"/>
              </a:rPr>
              <a:t>collapse</a:t>
            </a:r>
            <a:r>
              <a:rPr sz="2400" spc="-30" dirty="0">
                <a:latin typeface="Calibri"/>
                <a:cs typeface="Calibri"/>
              </a:rPr>
              <a:t> </a:t>
            </a:r>
            <a:r>
              <a:rPr sz="2400" spc="-25" dirty="0">
                <a:latin typeface="Calibri"/>
                <a:cs typeface="Calibri"/>
              </a:rPr>
              <a:t>and </a:t>
            </a:r>
            <a:r>
              <a:rPr sz="2400" dirty="0">
                <a:latin typeface="Calibri"/>
                <a:cs typeface="Calibri"/>
              </a:rPr>
              <a:t>leave</a:t>
            </a:r>
            <a:r>
              <a:rPr sz="2400" spc="-20" dirty="0">
                <a:latin typeface="Calibri"/>
                <a:cs typeface="Calibri"/>
              </a:rPr>
              <a:t> </a:t>
            </a:r>
            <a:r>
              <a:rPr sz="2400" dirty="0">
                <a:latin typeface="Calibri"/>
                <a:cs typeface="Calibri"/>
              </a:rPr>
              <a:t>them</a:t>
            </a:r>
            <a:r>
              <a:rPr sz="2400" spc="-20" dirty="0">
                <a:latin typeface="Calibri"/>
                <a:cs typeface="Calibri"/>
              </a:rPr>
              <a:t> </a:t>
            </a:r>
            <a:r>
              <a:rPr sz="2400" dirty="0">
                <a:latin typeface="Calibri"/>
                <a:cs typeface="Calibri"/>
              </a:rPr>
              <a:t>without</a:t>
            </a:r>
            <a:r>
              <a:rPr sz="2400" spc="-20" dirty="0">
                <a:latin typeface="Calibri"/>
                <a:cs typeface="Calibri"/>
              </a:rPr>
              <a:t> </a:t>
            </a:r>
            <a:r>
              <a:rPr sz="2400" dirty="0">
                <a:latin typeface="Calibri"/>
                <a:cs typeface="Calibri"/>
              </a:rPr>
              <a:t>a</a:t>
            </a:r>
            <a:r>
              <a:rPr sz="2400" spc="-20" dirty="0">
                <a:latin typeface="Calibri"/>
                <a:cs typeface="Calibri"/>
              </a:rPr>
              <a:t> </a:t>
            </a:r>
            <a:r>
              <a:rPr lang="en-US" sz="2400" b="1" dirty="0">
                <a:latin typeface="Calibri"/>
                <a:cs typeface="Calibri"/>
              </a:rPr>
              <a:t>LAWFUL</a:t>
            </a:r>
            <a:r>
              <a:rPr lang="en-US" sz="2400" b="1" spc="-20" dirty="0">
                <a:latin typeface="Calibri"/>
                <a:cs typeface="Calibri"/>
              </a:rPr>
              <a:t> </a:t>
            </a:r>
            <a:r>
              <a:rPr lang="en-US" sz="2400" b="1" dirty="0">
                <a:latin typeface="Calibri"/>
                <a:cs typeface="Calibri"/>
              </a:rPr>
              <a:t>CIVIL AUTHORITY</a:t>
            </a:r>
            <a:r>
              <a:rPr sz="2400" spc="-20" dirty="0">
                <a:latin typeface="Calibri"/>
                <a:cs typeface="Calibri"/>
              </a:rPr>
              <a:t> </a:t>
            </a:r>
            <a:r>
              <a:rPr sz="2400" dirty="0">
                <a:latin typeface="Calibri"/>
                <a:cs typeface="Calibri"/>
              </a:rPr>
              <a:t>to</a:t>
            </a:r>
            <a:r>
              <a:rPr sz="2400" spc="-20" dirty="0">
                <a:latin typeface="Calibri"/>
                <a:cs typeface="Calibri"/>
              </a:rPr>
              <a:t> </a:t>
            </a:r>
            <a:r>
              <a:rPr sz="2400" dirty="0">
                <a:latin typeface="Calibri"/>
                <a:cs typeface="Calibri"/>
              </a:rPr>
              <a:t>authorize</a:t>
            </a:r>
            <a:r>
              <a:rPr sz="2400" spc="-20" dirty="0">
                <a:latin typeface="Calibri"/>
                <a:cs typeface="Calibri"/>
              </a:rPr>
              <a:t> </a:t>
            </a:r>
            <a:r>
              <a:rPr sz="2400" dirty="0">
                <a:latin typeface="Calibri"/>
                <a:cs typeface="Calibri"/>
              </a:rPr>
              <a:t>them</a:t>
            </a:r>
            <a:r>
              <a:rPr sz="2400" spc="-20" dirty="0">
                <a:latin typeface="Calibri"/>
                <a:cs typeface="Calibri"/>
              </a:rPr>
              <a:t> </a:t>
            </a:r>
            <a:r>
              <a:rPr sz="2400" dirty="0">
                <a:latin typeface="Calibri"/>
                <a:cs typeface="Calibri"/>
              </a:rPr>
              <a:t>to</a:t>
            </a:r>
            <a:r>
              <a:rPr sz="2400" spc="-20" dirty="0">
                <a:latin typeface="Calibri"/>
                <a:cs typeface="Calibri"/>
              </a:rPr>
              <a:t> </a:t>
            </a:r>
            <a:r>
              <a:rPr sz="2400" dirty="0">
                <a:latin typeface="Calibri"/>
                <a:cs typeface="Calibri"/>
              </a:rPr>
              <a:t>act</a:t>
            </a:r>
            <a:r>
              <a:rPr sz="2400" spc="-20" dirty="0">
                <a:latin typeface="Calibri"/>
                <a:cs typeface="Calibri"/>
              </a:rPr>
              <a:t> </a:t>
            </a:r>
            <a:r>
              <a:rPr sz="2400" dirty="0">
                <a:latin typeface="Calibri"/>
                <a:cs typeface="Calibri"/>
              </a:rPr>
              <a:t>and</a:t>
            </a:r>
            <a:r>
              <a:rPr sz="2400" spc="-20" dirty="0">
                <a:latin typeface="Calibri"/>
                <a:cs typeface="Calibri"/>
              </a:rPr>
              <a:t> </a:t>
            </a:r>
            <a:r>
              <a:rPr sz="2400" dirty="0">
                <a:latin typeface="Calibri"/>
                <a:cs typeface="Calibri"/>
              </a:rPr>
              <a:t>bring</a:t>
            </a:r>
            <a:r>
              <a:rPr sz="2400" spc="-20" dirty="0">
                <a:latin typeface="Calibri"/>
                <a:cs typeface="Calibri"/>
              </a:rPr>
              <a:t> </a:t>
            </a:r>
            <a:r>
              <a:rPr sz="2400" dirty="0">
                <a:latin typeface="Calibri"/>
                <a:cs typeface="Calibri"/>
              </a:rPr>
              <a:t>order</a:t>
            </a:r>
            <a:r>
              <a:rPr sz="2400" spc="-20" dirty="0">
                <a:latin typeface="Calibri"/>
                <a:cs typeface="Calibri"/>
              </a:rPr>
              <a:t> </a:t>
            </a:r>
            <a:r>
              <a:rPr sz="2400" dirty="0">
                <a:latin typeface="Calibri"/>
                <a:cs typeface="Calibri"/>
              </a:rPr>
              <a:t>to</a:t>
            </a:r>
            <a:r>
              <a:rPr sz="2400" spc="-15" dirty="0">
                <a:latin typeface="Calibri"/>
                <a:cs typeface="Calibri"/>
              </a:rPr>
              <a:t> </a:t>
            </a:r>
            <a:r>
              <a:rPr sz="2400" spc="-25" dirty="0">
                <a:latin typeface="Calibri"/>
                <a:cs typeface="Calibri"/>
              </a:rPr>
              <a:t>our </a:t>
            </a:r>
            <a:r>
              <a:rPr sz="2400" spc="-10" dirty="0">
                <a:latin typeface="Calibri"/>
                <a:cs typeface="Calibri"/>
              </a:rPr>
              <a:t>nation.</a:t>
            </a:r>
            <a:r>
              <a:rPr sz="2400" dirty="0">
                <a:latin typeface="Calibri"/>
                <a:cs typeface="Calibri"/>
              </a:rPr>
              <a:t>	</a:t>
            </a:r>
            <a:endParaRPr lang="en-US" sz="2400" dirty="0">
              <a:latin typeface="Calibri"/>
              <a:cs typeface="Calibri"/>
            </a:endParaRPr>
          </a:p>
          <a:p>
            <a:pPr marL="12700" marR="5080">
              <a:lnSpc>
                <a:spcPct val="100000"/>
              </a:lnSpc>
              <a:tabLst>
                <a:tab pos="1024890" algn="l"/>
                <a:tab pos="3212465" algn="l"/>
              </a:tabLst>
            </a:pPr>
            <a:endParaRPr lang="en-US" sz="2400" dirty="0">
              <a:latin typeface="Calibri"/>
              <a:cs typeface="Calibri"/>
            </a:endParaRPr>
          </a:p>
          <a:p>
            <a:pPr marL="12700" marR="5080">
              <a:lnSpc>
                <a:spcPct val="100000"/>
              </a:lnSpc>
              <a:tabLst>
                <a:tab pos="1024890" algn="l"/>
                <a:tab pos="3212465" algn="l"/>
              </a:tabLst>
            </a:pPr>
            <a:r>
              <a:rPr sz="2400" dirty="0">
                <a:latin typeface="Calibri"/>
                <a:cs typeface="Calibri"/>
              </a:rPr>
              <a:t>If</a:t>
            </a:r>
            <a:r>
              <a:rPr sz="2400" spc="-20" dirty="0">
                <a:latin typeface="Calibri"/>
                <a:cs typeface="Calibri"/>
              </a:rPr>
              <a:t> </a:t>
            </a:r>
            <a:r>
              <a:rPr sz="2400" dirty="0">
                <a:latin typeface="Calibri"/>
                <a:cs typeface="Calibri"/>
              </a:rPr>
              <a:t>that</a:t>
            </a:r>
            <a:r>
              <a:rPr sz="2400" spc="-20" dirty="0">
                <a:latin typeface="Calibri"/>
                <a:cs typeface="Calibri"/>
              </a:rPr>
              <a:t> </a:t>
            </a:r>
            <a:r>
              <a:rPr sz="2400" dirty="0">
                <a:latin typeface="Calibri"/>
                <a:cs typeface="Calibri"/>
              </a:rPr>
              <a:t>were</a:t>
            </a:r>
            <a:r>
              <a:rPr sz="2400" spc="-20" dirty="0">
                <a:latin typeface="Calibri"/>
                <a:cs typeface="Calibri"/>
              </a:rPr>
              <a:t> </a:t>
            </a:r>
            <a:r>
              <a:rPr sz="2400" dirty="0">
                <a:latin typeface="Calibri"/>
                <a:cs typeface="Calibri"/>
              </a:rPr>
              <a:t>to</a:t>
            </a:r>
            <a:r>
              <a:rPr sz="2400" spc="-20" dirty="0">
                <a:latin typeface="Calibri"/>
                <a:cs typeface="Calibri"/>
              </a:rPr>
              <a:t> </a:t>
            </a:r>
            <a:r>
              <a:rPr sz="2400" dirty="0">
                <a:latin typeface="Calibri"/>
                <a:cs typeface="Calibri"/>
              </a:rPr>
              <a:t>occur</a:t>
            </a:r>
            <a:r>
              <a:rPr sz="2400" spc="-20" dirty="0">
                <a:latin typeface="Calibri"/>
                <a:cs typeface="Calibri"/>
              </a:rPr>
              <a:t> </a:t>
            </a:r>
            <a:r>
              <a:rPr sz="2400" dirty="0">
                <a:latin typeface="Calibri"/>
                <a:cs typeface="Calibri"/>
              </a:rPr>
              <a:t>the</a:t>
            </a:r>
            <a:r>
              <a:rPr sz="2400" spc="-20" dirty="0">
                <a:latin typeface="Calibri"/>
                <a:cs typeface="Calibri"/>
              </a:rPr>
              <a:t> </a:t>
            </a:r>
            <a:r>
              <a:rPr sz="2400" dirty="0">
                <a:latin typeface="Calibri"/>
                <a:cs typeface="Calibri"/>
              </a:rPr>
              <a:t>United</a:t>
            </a:r>
            <a:r>
              <a:rPr sz="2400" spc="-20" dirty="0">
                <a:latin typeface="Calibri"/>
                <a:cs typeface="Calibri"/>
              </a:rPr>
              <a:t> </a:t>
            </a:r>
            <a:r>
              <a:rPr sz="2400" dirty="0">
                <a:latin typeface="Calibri"/>
                <a:cs typeface="Calibri"/>
              </a:rPr>
              <a:t>Nations</a:t>
            </a:r>
            <a:r>
              <a:rPr sz="2400" spc="-20" dirty="0">
                <a:latin typeface="Calibri"/>
                <a:cs typeface="Calibri"/>
              </a:rPr>
              <a:t> </a:t>
            </a:r>
            <a:r>
              <a:rPr sz="2400" dirty="0">
                <a:latin typeface="Calibri"/>
                <a:cs typeface="Calibri"/>
              </a:rPr>
              <a:t>would</a:t>
            </a:r>
            <a:r>
              <a:rPr sz="2400" spc="-20" dirty="0">
                <a:latin typeface="Calibri"/>
                <a:cs typeface="Calibri"/>
              </a:rPr>
              <a:t> </a:t>
            </a:r>
            <a:r>
              <a:rPr sz="2400" dirty="0">
                <a:latin typeface="Calibri"/>
                <a:cs typeface="Calibri"/>
              </a:rPr>
              <a:t>assume</a:t>
            </a:r>
            <a:r>
              <a:rPr sz="2400" spc="-20" dirty="0">
                <a:latin typeface="Calibri"/>
                <a:cs typeface="Calibri"/>
              </a:rPr>
              <a:t> </a:t>
            </a:r>
            <a:r>
              <a:rPr sz="2400" dirty="0">
                <a:latin typeface="Calibri"/>
                <a:cs typeface="Calibri"/>
              </a:rPr>
              <a:t>control</a:t>
            </a:r>
            <a:r>
              <a:rPr sz="2400" spc="-20" dirty="0">
                <a:latin typeface="Calibri"/>
                <a:cs typeface="Calibri"/>
              </a:rPr>
              <a:t> </a:t>
            </a:r>
            <a:r>
              <a:rPr sz="2400" dirty="0">
                <a:latin typeface="Calibri"/>
                <a:cs typeface="Calibri"/>
              </a:rPr>
              <a:t>of</a:t>
            </a:r>
            <a:r>
              <a:rPr sz="2400" spc="-20" dirty="0">
                <a:latin typeface="Calibri"/>
                <a:cs typeface="Calibri"/>
              </a:rPr>
              <a:t> </a:t>
            </a:r>
            <a:r>
              <a:rPr sz="2400" dirty="0">
                <a:latin typeface="Calibri"/>
                <a:cs typeface="Calibri"/>
              </a:rPr>
              <a:t>America</a:t>
            </a:r>
            <a:r>
              <a:rPr sz="2400" spc="-20" dirty="0">
                <a:latin typeface="Calibri"/>
                <a:cs typeface="Calibri"/>
              </a:rPr>
              <a:t> </a:t>
            </a:r>
            <a:r>
              <a:rPr sz="2400" dirty="0">
                <a:latin typeface="Calibri"/>
                <a:cs typeface="Calibri"/>
              </a:rPr>
              <a:t>and</a:t>
            </a:r>
            <a:r>
              <a:rPr sz="2400" spc="-20" dirty="0">
                <a:latin typeface="Calibri"/>
                <a:cs typeface="Calibri"/>
              </a:rPr>
              <a:t> </a:t>
            </a:r>
            <a:r>
              <a:rPr sz="2400" spc="-25" dirty="0">
                <a:latin typeface="Calibri"/>
                <a:cs typeface="Calibri"/>
              </a:rPr>
              <a:t>we </a:t>
            </a:r>
            <a:r>
              <a:rPr sz="2400" dirty="0">
                <a:latin typeface="Calibri"/>
                <a:cs typeface="Calibri"/>
              </a:rPr>
              <a:t>would</a:t>
            </a:r>
            <a:r>
              <a:rPr sz="2400" spc="-25" dirty="0">
                <a:latin typeface="Calibri"/>
                <a:cs typeface="Calibri"/>
              </a:rPr>
              <a:t> </a:t>
            </a:r>
            <a:r>
              <a:rPr sz="2400" dirty="0">
                <a:latin typeface="Calibri"/>
                <a:cs typeface="Calibri"/>
              </a:rPr>
              <a:t>become</a:t>
            </a:r>
            <a:r>
              <a:rPr sz="2400" spc="-25" dirty="0">
                <a:latin typeface="Calibri"/>
                <a:cs typeface="Calibri"/>
              </a:rPr>
              <a:t> </a:t>
            </a:r>
            <a:r>
              <a:rPr sz="2400" dirty="0">
                <a:latin typeface="Calibri"/>
                <a:cs typeface="Calibri"/>
              </a:rPr>
              <a:t>a</a:t>
            </a:r>
            <a:r>
              <a:rPr sz="2400" spc="-25" dirty="0">
                <a:latin typeface="Calibri"/>
                <a:cs typeface="Calibri"/>
              </a:rPr>
              <a:t> </a:t>
            </a:r>
            <a:r>
              <a:rPr sz="2400" b="1" dirty="0">
                <a:latin typeface="Calibri"/>
                <a:cs typeface="Calibri"/>
              </a:rPr>
              <a:t>suzerainty</a:t>
            </a:r>
            <a:r>
              <a:rPr sz="2400" dirty="0">
                <a:latin typeface="Calibri"/>
                <a:cs typeface="Calibri"/>
              </a:rPr>
              <a:t>,</a:t>
            </a:r>
            <a:r>
              <a:rPr sz="2400" spc="-25" dirty="0">
                <a:latin typeface="Calibri"/>
                <a:cs typeface="Calibri"/>
              </a:rPr>
              <a:t> </a:t>
            </a:r>
            <a:r>
              <a:rPr sz="2400" dirty="0">
                <a:latin typeface="Calibri"/>
                <a:cs typeface="Calibri"/>
              </a:rPr>
              <a:t>which</a:t>
            </a:r>
            <a:r>
              <a:rPr sz="2400" spc="-25" dirty="0">
                <a:latin typeface="Calibri"/>
                <a:cs typeface="Calibri"/>
              </a:rPr>
              <a:t> </a:t>
            </a:r>
            <a:r>
              <a:rPr sz="2400" dirty="0">
                <a:latin typeface="Calibri"/>
                <a:cs typeface="Calibri"/>
              </a:rPr>
              <a:t>is</a:t>
            </a:r>
            <a:r>
              <a:rPr sz="2400" spc="-25" dirty="0">
                <a:latin typeface="Calibri"/>
                <a:cs typeface="Calibri"/>
              </a:rPr>
              <a:t> </a:t>
            </a:r>
            <a:r>
              <a:rPr sz="2400" dirty="0">
                <a:latin typeface="Calibri"/>
                <a:cs typeface="Calibri"/>
              </a:rPr>
              <a:t>a</a:t>
            </a:r>
            <a:r>
              <a:rPr sz="2400" spc="-20" dirty="0">
                <a:latin typeface="Calibri"/>
                <a:cs typeface="Calibri"/>
              </a:rPr>
              <a:t> </a:t>
            </a:r>
            <a:r>
              <a:rPr sz="2400" dirty="0">
                <a:latin typeface="Calibri"/>
                <a:cs typeface="Calibri"/>
              </a:rPr>
              <a:t>nation</a:t>
            </a:r>
            <a:r>
              <a:rPr sz="2400" spc="-25" dirty="0">
                <a:latin typeface="Calibri"/>
                <a:cs typeface="Calibri"/>
              </a:rPr>
              <a:t> </a:t>
            </a:r>
            <a:r>
              <a:rPr sz="2400" dirty="0">
                <a:latin typeface="Calibri"/>
                <a:cs typeface="Calibri"/>
              </a:rPr>
              <a:t>ruled</a:t>
            </a:r>
            <a:r>
              <a:rPr sz="2400" spc="-25" dirty="0">
                <a:latin typeface="Calibri"/>
                <a:cs typeface="Calibri"/>
              </a:rPr>
              <a:t> </a:t>
            </a:r>
            <a:r>
              <a:rPr sz="2400" dirty="0">
                <a:latin typeface="Calibri"/>
                <a:cs typeface="Calibri"/>
              </a:rPr>
              <a:t>by</a:t>
            </a:r>
            <a:r>
              <a:rPr sz="2400" spc="-25" dirty="0">
                <a:latin typeface="Calibri"/>
                <a:cs typeface="Calibri"/>
              </a:rPr>
              <a:t> </a:t>
            </a:r>
            <a:r>
              <a:rPr sz="2400" dirty="0">
                <a:latin typeface="Calibri"/>
                <a:cs typeface="Calibri"/>
              </a:rPr>
              <a:t>other</a:t>
            </a:r>
            <a:r>
              <a:rPr sz="2400" spc="-25" dirty="0">
                <a:latin typeface="Calibri"/>
                <a:cs typeface="Calibri"/>
              </a:rPr>
              <a:t> </a:t>
            </a:r>
            <a:r>
              <a:rPr sz="2400" dirty="0">
                <a:latin typeface="Calibri"/>
                <a:cs typeface="Calibri"/>
              </a:rPr>
              <a:t>nations.</a:t>
            </a:r>
            <a:r>
              <a:rPr sz="2400" spc="-25" dirty="0">
                <a:latin typeface="Calibri"/>
                <a:cs typeface="Calibri"/>
              </a:rPr>
              <a:t> </a:t>
            </a:r>
            <a:r>
              <a:rPr sz="2400" dirty="0">
                <a:latin typeface="Calibri"/>
                <a:cs typeface="Calibri"/>
              </a:rPr>
              <a:t>American</a:t>
            </a:r>
            <a:r>
              <a:rPr sz="2400" spc="-20" dirty="0">
                <a:latin typeface="Calibri"/>
                <a:cs typeface="Calibri"/>
              </a:rPr>
              <a:t> </a:t>
            </a:r>
            <a:r>
              <a:rPr sz="2400" spc="-10" dirty="0">
                <a:latin typeface="Calibri"/>
                <a:cs typeface="Calibri"/>
              </a:rPr>
              <a:t>sovereignty </a:t>
            </a:r>
            <a:r>
              <a:rPr sz="2400" dirty="0">
                <a:latin typeface="Calibri"/>
                <a:cs typeface="Calibri"/>
              </a:rPr>
              <a:t>would</a:t>
            </a:r>
            <a:r>
              <a:rPr sz="2400" spc="-20" dirty="0">
                <a:latin typeface="Calibri"/>
                <a:cs typeface="Calibri"/>
              </a:rPr>
              <a:t> </a:t>
            </a:r>
            <a:r>
              <a:rPr sz="2400" dirty="0">
                <a:latin typeface="Calibri"/>
                <a:cs typeface="Calibri"/>
              </a:rPr>
              <a:t>end</a:t>
            </a:r>
            <a:r>
              <a:rPr sz="2400" spc="-20" dirty="0">
                <a:latin typeface="Calibri"/>
                <a:cs typeface="Calibri"/>
              </a:rPr>
              <a:t> </a:t>
            </a:r>
            <a:r>
              <a:rPr sz="2400" dirty="0">
                <a:latin typeface="Calibri"/>
                <a:cs typeface="Calibri"/>
              </a:rPr>
              <a:t>and</a:t>
            </a:r>
            <a:r>
              <a:rPr sz="2400" spc="-20" dirty="0">
                <a:latin typeface="Calibri"/>
                <a:cs typeface="Calibri"/>
              </a:rPr>
              <a:t> </a:t>
            </a:r>
            <a:r>
              <a:rPr sz="2400" dirty="0">
                <a:latin typeface="Calibri"/>
                <a:cs typeface="Calibri"/>
              </a:rPr>
              <a:t>the</a:t>
            </a:r>
            <a:r>
              <a:rPr sz="2400" spc="-15" dirty="0">
                <a:latin typeface="Calibri"/>
                <a:cs typeface="Calibri"/>
              </a:rPr>
              <a:t> </a:t>
            </a:r>
            <a:r>
              <a:rPr sz="2400" dirty="0">
                <a:latin typeface="Calibri"/>
                <a:cs typeface="Calibri"/>
              </a:rPr>
              <a:t>only</a:t>
            </a:r>
            <a:r>
              <a:rPr sz="2400" spc="-20" dirty="0">
                <a:latin typeface="Calibri"/>
                <a:cs typeface="Calibri"/>
              </a:rPr>
              <a:t> </a:t>
            </a:r>
            <a:r>
              <a:rPr sz="2400" dirty="0">
                <a:latin typeface="Calibri"/>
                <a:cs typeface="Calibri"/>
              </a:rPr>
              <a:t>way</a:t>
            </a:r>
            <a:r>
              <a:rPr sz="2400" spc="-20" dirty="0">
                <a:latin typeface="Calibri"/>
                <a:cs typeface="Calibri"/>
              </a:rPr>
              <a:t> </a:t>
            </a:r>
            <a:r>
              <a:rPr sz="2400" dirty="0">
                <a:latin typeface="Calibri"/>
                <a:cs typeface="Calibri"/>
              </a:rPr>
              <a:t>we</a:t>
            </a:r>
            <a:r>
              <a:rPr sz="2400" spc="-15" dirty="0">
                <a:latin typeface="Calibri"/>
                <a:cs typeface="Calibri"/>
              </a:rPr>
              <a:t> </a:t>
            </a:r>
            <a:r>
              <a:rPr sz="2400" dirty="0">
                <a:latin typeface="Calibri"/>
                <a:cs typeface="Calibri"/>
              </a:rPr>
              <a:t>would</a:t>
            </a:r>
            <a:r>
              <a:rPr sz="2400" spc="-20" dirty="0">
                <a:latin typeface="Calibri"/>
                <a:cs typeface="Calibri"/>
              </a:rPr>
              <a:t> </a:t>
            </a:r>
            <a:r>
              <a:rPr sz="2400" dirty="0">
                <a:latin typeface="Calibri"/>
                <a:cs typeface="Calibri"/>
              </a:rPr>
              <a:t>regain</a:t>
            </a:r>
            <a:r>
              <a:rPr sz="2400" spc="-20" dirty="0">
                <a:latin typeface="Calibri"/>
                <a:cs typeface="Calibri"/>
              </a:rPr>
              <a:t> </a:t>
            </a:r>
            <a:r>
              <a:rPr sz="2400" dirty="0">
                <a:latin typeface="Calibri"/>
                <a:cs typeface="Calibri"/>
              </a:rPr>
              <a:t>it</a:t>
            </a:r>
            <a:r>
              <a:rPr sz="2400" spc="-20" dirty="0">
                <a:latin typeface="Calibri"/>
                <a:cs typeface="Calibri"/>
              </a:rPr>
              <a:t> </a:t>
            </a:r>
            <a:r>
              <a:rPr sz="2400" dirty="0">
                <a:latin typeface="Calibri"/>
                <a:cs typeface="Calibri"/>
              </a:rPr>
              <a:t>would</a:t>
            </a:r>
            <a:r>
              <a:rPr sz="2400" spc="-15" dirty="0">
                <a:latin typeface="Calibri"/>
                <a:cs typeface="Calibri"/>
              </a:rPr>
              <a:t> </a:t>
            </a:r>
            <a:r>
              <a:rPr sz="2400" dirty="0">
                <a:latin typeface="Calibri"/>
                <a:cs typeface="Calibri"/>
              </a:rPr>
              <a:t>be</a:t>
            </a:r>
            <a:r>
              <a:rPr sz="2400" spc="-20" dirty="0">
                <a:latin typeface="Calibri"/>
                <a:cs typeface="Calibri"/>
              </a:rPr>
              <a:t> </a:t>
            </a:r>
            <a:r>
              <a:rPr sz="2400" dirty="0">
                <a:latin typeface="Calibri"/>
                <a:cs typeface="Calibri"/>
              </a:rPr>
              <a:t>through</a:t>
            </a:r>
            <a:r>
              <a:rPr sz="2400" spc="-20" dirty="0">
                <a:latin typeface="Calibri"/>
                <a:cs typeface="Calibri"/>
              </a:rPr>
              <a:t> </a:t>
            </a:r>
            <a:r>
              <a:rPr sz="2400" dirty="0">
                <a:latin typeface="Calibri"/>
                <a:cs typeface="Calibri"/>
              </a:rPr>
              <a:t>much</a:t>
            </a:r>
            <a:r>
              <a:rPr sz="2400" spc="-15" dirty="0">
                <a:latin typeface="Calibri"/>
                <a:cs typeface="Calibri"/>
              </a:rPr>
              <a:t> </a:t>
            </a:r>
            <a:r>
              <a:rPr sz="2400" dirty="0">
                <a:latin typeface="Calibri"/>
                <a:cs typeface="Calibri"/>
              </a:rPr>
              <a:t>hardship</a:t>
            </a:r>
            <a:r>
              <a:rPr sz="2400" spc="-20" dirty="0">
                <a:latin typeface="Calibri"/>
                <a:cs typeface="Calibri"/>
              </a:rPr>
              <a:t> </a:t>
            </a:r>
            <a:r>
              <a:rPr sz="2400" dirty="0">
                <a:latin typeface="Calibri"/>
                <a:cs typeface="Calibri"/>
              </a:rPr>
              <a:t>and</a:t>
            </a:r>
            <a:r>
              <a:rPr sz="2400" spc="-20" dirty="0">
                <a:latin typeface="Calibri"/>
                <a:cs typeface="Calibri"/>
              </a:rPr>
              <a:t> </a:t>
            </a:r>
            <a:r>
              <a:rPr sz="2400" dirty="0">
                <a:latin typeface="Calibri"/>
                <a:cs typeface="Calibri"/>
              </a:rPr>
              <a:t>loss</a:t>
            </a:r>
            <a:r>
              <a:rPr sz="2400" spc="-15" dirty="0">
                <a:latin typeface="Calibri"/>
                <a:cs typeface="Calibri"/>
              </a:rPr>
              <a:t> </a:t>
            </a:r>
            <a:r>
              <a:rPr sz="2400" spc="-25" dirty="0">
                <a:latin typeface="Calibri"/>
                <a:cs typeface="Calibri"/>
              </a:rPr>
              <a:t>of </a:t>
            </a:r>
            <a:r>
              <a:rPr sz="2400" dirty="0">
                <a:latin typeface="Calibri"/>
                <a:cs typeface="Calibri"/>
              </a:rPr>
              <a:t>life</a:t>
            </a:r>
            <a:r>
              <a:rPr sz="2400" spc="-15" dirty="0">
                <a:latin typeface="Calibri"/>
                <a:cs typeface="Calibri"/>
              </a:rPr>
              <a:t> </a:t>
            </a:r>
            <a:r>
              <a:rPr sz="2400" dirty="0">
                <a:latin typeface="Calibri"/>
                <a:cs typeface="Calibri"/>
              </a:rPr>
              <a:t>in</a:t>
            </a:r>
            <a:r>
              <a:rPr sz="2400" spc="-15" dirty="0">
                <a:latin typeface="Calibri"/>
                <a:cs typeface="Calibri"/>
              </a:rPr>
              <a:t> </a:t>
            </a:r>
            <a:r>
              <a:rPr sz="2400" spc="-20" dirty="0">
                <a:latin typeface="Calibri"/>
                <a:cs typeface="Calibri"/>
              </a:rPr>
              <a:t>war.</a:t>
            </a:r>
            <a:endParaRPr sz="2400" dirty="0">
              <a:latin typeface="Calibri"/>
              <a:cs typeface="Calibri"/>
            </a:endParaRPr>
          </a:p>
          <a:p>
            <a:pPr marL="12700" marR="364490">
              <a:lnSpc>
                <a:spcPct val="100000"/>
              </a:lnSpc>
            </a:pPr>
            <a:endParaRPr lang="en-US" sz="2400" dirty="0">
              <a:latin typeface="Calibri"/>
              <a:cs typeface="Calibri"/>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object 2">
            <a:extLst>
              <a:ext uri="{FF2B5EF4-FFF2-40B4-BE49-F238E27FC236}">
                <a16:creationId xmlns:a16="http://schemas.microsoft.com/office/drawing/2014/main" xmlns="" id="{DDDFC4B9-F14C-B43A-BA73-04466852867A}"/>
              </a:ext>
            </a:extLst>
          </p:cNvPr>
          <p:cNvPicPr/>
          <p:nvPr/>
        </p:nvPicPr>
        <p:blipFill>
          <a:blip r:embed="rId3" cstate="print">
            <a:clrChange>
              <a:clrFrom>
                <a:srgbClr val="000000">
                  <a:alpha val="0"/>
                </a:srgbClr>
              </a:clrFrom>
              <a:clrTo>
                <a:srgbClr val="000000">
                  <a:alpha val="0"/>
                </a:srgbClr>
              </a:clrTo>
            </a:clrChange>
            <a:duotone>
              <a:schemeClr val="accent1">
                <a:shade val="45000"/>
                <a:satMod val="135000"/>
              </a:schemeClr>
              <a:prstClr val="white"/>
            </a:duotone>
            <a:extLst>
              <a:ext uri="{BEBA8EAE-BF5A-486C-A8C5-ECC9F3942E4B}">
                <a14:imgProps xmlns:a14="http://schemas.microsoft.com/office/drawing/2010/main">
                  <a14:imgLayer r:embed="rId4">
                    <a14:imgEffect>
                      <a14:sharpenSoften amount="100000"/>
                    </a14:imgEffect>
                    <a14:imgEffect>
                      <a14:colorTemperature colorTemp="11500"/>
                    </a14:imgEffect>
                    <a14:imgEffect>
                      <a14:saturation sat="66000"/>
                    </a14:imgEffect>
                    <a14:imgEffect>
                      <a14:brightnessContrast contrast="-2000"/>
                    </a14:imgEffect>
                  </a14:imgLayer>
                </a14:imgProps>
              </a:ext>
            </a:extLst>
          </a:blip>
          <a:stretch>
            <a:fillRect/>
          </a:stretch>
        </p:blipFill>
        <p:spPr>
          <a:xfrm>
            <a:off x="2393577" y="-6626"/>
            <a:ext cx="7404845" cy="6848060"/>
          </a:xfrm>
          <a:prstGeom prst="rect">
            <a:avLst/>
          </a:prstGeom>
          <a:noFill/>
          <a:effectLst>
            <a:outerShdw dist="50800" sx="147000" sy="147000" algn="ctr" rotWithShape="0">
              <a:srgbClr val="000000">
                <a:alpha val="0"/>
              </a:srgbClr>
            </a:outerShdw>
            <a:reflection endPos="65000" dist="50800" dir="5400000" sy="-100000" algn="bl" rotWithShape="0"/>
          </a:effectLst>
        </p:spPr>
      </p:pic>
      <p:sp>
        <p:nvSpPr>
          <p:cNvPr id="2" name="object 2"/>
          <p:cNvSpPr txBox="1"/>
          <p:nvPr/>
        </p:nvSpPr>
        <p:spPr>
          <a:xfrm>
            <a:off x="304801" y="533403"/>
            <a:ext cx="11674115" cy="5912260"/>
          </a:xfrm>
          <a:prstGeom prst="rect">
            <a:avLst/>
          </a:prstGeom>
        </p:spPr>
        <p:txBody>
          <a:bodyPr vert="horz" wrap="square" lIns="0" tIns="12700" rIns="0" bIns="0" rtlCol="0">
            <a:spAutoFit/>
          </a:bodyPr>
          <a:lstStyle/>
          <a:p>
            <a:pPr marL="12700" marR="65405">
              <a:lnSpc>
                <a:spcPct val="107000"/>
              </a:lnSpc>
              <a:spcBef>
                <a:spcPts val="100"/>
              </a:spcBef>
              <a:tabLst>
                <a:tab pos="10361930" algn="l"/>
              </a:tabLst>
            </a:pPr>
            <a:r>
              <a:rPr lang="en-US" sz="2400" b="1" u="sng" dirty="0">
                <a:latin typeface="Calibri"/>
                <a:cs typeface="Calibri"/>
              </a:rPr>
              <a:t>REQUIREMENTS:</a:t>
            </a:r>
            <a:r>
              <a:rPr lang="en-US" sz="2400" dirty="0">
                <a:latin typeface="Calibri"/>
                <a:cs typeface="Calibri"/>
              </a:rPr>
              <a:t> </a:t>
            </a:r>
            <a:r>
              <a:rPr sz="2400" dirty="0">
                <a:latin typeface="Calibri"/>
                <a:cs typeface="Calibri"/>
              </a:rPr>
              <a:t>The</a:t>
            </a:r>
            <a:r>
              <a:rPr sz="2400" spc="-25" dirty="0">
                <a:latin typeface="Calibri"/>
                <a:cs typeface="Calibri"/>
              </a:rPr>
              <a:t> </a:t>
            </a:r>
            <a:r>
              <a:rPr sz="2400" dirty="0">
                <a:latin typeface="Calibri"/>
                <a:cs typeface="Calibri"/>
              </a:rPr>
              <a:t>President</a:t>
            </a:r>
            <a:r>
              <a:rPr sz="2400" spc="-20" dirty="0">
                <a:latin typeface="Calibri"/>
                <a:cs typeface="Calibri"/>
              </a:rPr>
              <a:t> </a:t>
            </a:r>
            <a:r>
              <a:rPr sz="2400" dirty="0">
                <a:latin typeface="Calibri"/>
                <a:cs typeface="Calibri"/>
              </a:rPr>
              <a:t>of</a:t>
            </a:r>
            <a:r>
              <a:rPr sz="2400" spc="-25" dirty="0">
                <a:latin typeface="Calibri"/>
                <a:cs typeface="Calibri"/>
              </a:rPr>
              <a:t> </a:t>
            </a:r>
            <a:r>
              <a:rPr sz="2400" dirty="0">
                <a:latin typeface="Calibri"/>
                <a:cs typeface="Calibri"/>
              </a:rPr>
              <a:t>the</a:t>
            </a:r>
            <a:r>
              <a:rPr sz="2400" spc="-20" dirty="0">
                <a:latin typeface="Calibri"/>
                <a:cs typeface="Calibri"/>
              </a:rPr>
              <a:t> </a:t>
            </a:r>
            <a:r>
              <a:rPr sz="2400" dirty="0">
                <a:latin typeface="Calibri"/>
                <a:cs typeface="Calibri"/>
              </a:rPr>
              <a:t>Republic</a:t>
            </a:r>
            <a:r>
              <a:rPr sz="2400" spc="-25" dirty="0">
                <a:latin typeface="Calibri"/>
                <a:cs typeface="Calibri"/>
              </a:rPr>
              <a:t> </a:t>
            </a:r>
            <a:r>
              <a:rPr sz="2400" u="sng" dirty="0">
                <a:latin typeface="Calibri"/>
                <a:cs typeface="Calibri"/>
              </a:rPr>
              <a:t>shall</a:t>
            </a:r>
            <a:r>
              <a:rPr sz="2400" spc="-20" dirty="0">
                <a:latin typeface="Calibri"/>
                <a:cs typeface="Calibri"/>
              </a:rPr>
              <a:t> </a:t>
            </a:r>
            <a:r>
              <a:rPr sz="2400" dirty="0">
                <a:latin typeface="Calibri"/>
                <a:cs typeface="Calibri"/>
              </a:rPr>
              <a:t>appoint</a:t>
            </a:r>
            <a:r>
              <a:rPr sz="2400" spc="-25" dirty="0">
                <a:latin typeface="Calibri"/>
                <a:cs typeface="Calibri"/>
              </a:rPr>
              <a:t> </a:t>
            </a:r>
            <a:r>
              <a:rPr sz="2400" dirty="0">
                <a:latin typeface="Calibri"/>
                <a:cs typeface="Calibri"/>
              </a:rPr>
              <a:t>an</a:t>
            </a:r>
            <a:r>
              <a:rPr sz="2400" spc="-20" dirty="0">
                <a:latin typeface="Calibri"/>
                <a:cs typeface="Calibri"/>
              </a:rPr>
              <a:t> </a:t>
            </a:r>
            <a:r>
              <a:rPr sz="2400" dirty="0">
                <a:latin typeface="Calibri"/>
                <a:cs typeface="Calibri"/>
              </a:rPr>
              <a:t>interim</a:t>
            </a:r>
            <a:r>
              <a:rPr sz="2400" spc="-25" dirty="0">
                <a:latin typeface="Calibri"/>
                <a:cs typeface="Calibri"/>
              </a:rPr>
              <a:t> </a:t>
            </a:r>
            <a:r>
              <a:rPr sz="2400" dirty="0">
                <a:latin typeface="Calibri"/>
                <a:cs typeface="Calibri"/>
              </a:rPr>
              <a:t>Secretary</a:t>
            </a:r>
            <a:r>
              <a:rPr sz="2400" spc="-20" dirty="0">
                <a:latin typeface="Calibri"/>
                <a:cs typeface="Calibri"/>
              </a:rPr>
              <a:t> </a:t>
            </a:r>
            <a:r>
              <a:rPr sz="2400" dirty="0">
                <a:latin typeface="Calibri"/>
                <a:cs typeface="Calibri"/>
              </a:rPr>
              <a:t>of</a:t>
            </a:r>
            <a:r>
              <a:rPr sz="2400" spc="-25" dirty="0">
                <a:latin typeface="Calibri"/>
                <a:cs typeface="Calibri"/>
              </a:rPr>
              <a:t> </a:t>
            </a:r>
            <a:r>
              <a:rPr sz="2400" dirty="0">
                <a:latin typeface="Calibri"/>
                <a:cs typeface="Calibri"/>
              </a:rPr>
              <a:t>State</a:t>
            </a:r>
            <a:r>
              <a:rPr sz="2400" spc="-20" dirty="0">
                <a:latin typeface="Calibri"/>
                <a:cs typeface="Calibri"/>
              </a:rPr>
              <a:t> </a:t>
            </a:r>
            <a:r>
              <a:rPr sz="2400" dirty="0">
                <a:latin typeface="Calibri"/>
                <a:cs typeface="Calibri"/>
              </a:rPr>
              <a:t>for</a:t>
            </a:r>
            <a:r>
              <a:rPr sz="2400" spc="-25" dirty="0">
                <a:latin typeface="Calibri"/>
                <a:cs typeface="Calibri"/>
              </a:rPr>
              <a:t> </a:t>
            </a:r>
            <a:r>
              <a:rPr lang="en-US" sz="2400" spc="-25" dirty="0">
                <a:latin typeface="Calibri"/>
                <a:cs typeface="Calibri"/>
              </a:rPr>
              <a:t>the given </a:t>
            </a:r>
            <a:r>
              <a:rPr sz="2400" dirty="0">
                <a:latin typeface="Calibri"/>
                <a:cs typeface="Calibri"/>
              </a:rPr>
              <a:t>state.</a:t>
            </a:r>
            <a:r>
              <a:rPr sz="2400" spc="-20" dirty="0">
                <a:latin typeface="Calibri"/>
                <a:cs typeface="Calibri"/>
              </a:rPr>
              <a:t> </a:t>
            </a:r>
            <a:endParaRPr lang="en-US" sz="2400" spc="-20" dirty="0">
              <a:latin typeface="Calibri"/>
              <a:cs typeface="Calibri"/>
            </a:endParaRPr>
          </a:p>
          <a:p>
            <a:pPr marL="469900" marR="65405" indent="-457200">
              <a:lnSpc>
                <a:spcPct val="107000"/>
              </a:lnSpc>
              <a:spcBef>
                <a:spcPts val="100"/>
              </a:spcBef>
              <a:buFont typeface="+mj-lt"/>
              <a:buAutoNum type="arabicParenR"/>
              <a:tabLst>
                <a:tab pos="10361930" algn="l"/>
              </a:tabLst>
            </a:pPr>
            <a:r>
              <a:rPr sz="2400" spc="-25" dirty="0">
                <a:latin typeface="Calibri"/>
                <a:cs typeface="Calibri"/>
              </a:rPr>
              <a:t>The </a:t>
            </a:r>
            <a:r>
              <a:rPr lang="en-US" sz="2400" spc="-25" dirty="0" smtClean="0">
                <a:latin typeface="Calibri"/>
                <a:cs typeface="Calibri"/>
              </a:rPr>
              <a:t>interim </a:t>
            </a:r>
            <a:r>
              <a:rPr sz="2400" dirty="0" smtClean="0">
                <a:latin typeface="Calibri"/>
                <a:cs typeface="Calibri"/>
              </a:rPr>
              <a:t>Secretary</a:t>
            </a:r>
            <a:r>
              <a:rPr lang="en-US" sz="2400" dirty="0" smtClean="0">
                <a:latin typeface="Calibri"/>
                <a:cs typeface="Calibri"/>
              </a:rPr>
              <a:t> </a:t>
            </a:r>
            <a:r>
              <a:rPr lang="en-US" sz="2400" dirty="0">
                <a:latin typeface="Calibri"/>
                <a:cs typeface="Calibri"/>
              </a:rPr>
              <a:t>of State</a:t>
            </a:r>
            <a:r>
              <a:rPr sz="2400" spc="-25" dirty="0">
                <a:latin typeface="Calibri"/>
                <a:cs typeface="Calibri"/>
              </a:rPr>
              <a:t> </a:t>
            </a:r>
            <a:r>
              <a:rPr sz="2400" dirty="0">
                <a:latin typeface="Calibri"/>
                <a:cs typeface="Calibri"/>
              </a:rPr>
              <a:t>must</a:t>
            </a:r>
            <a:r>
              <a:rPr sz="2400" spc="-25" dirty="0">
                <a:latin typeface="Calibri"/>
                <a:cs typeface="Calibri"/>
              </a:rPr>
              <a:t> </a:t>
            </a:r>
            <a:r>
              <a:rPr sz="2400" dirty="0">
                <a:latin typeface="Calibri"/>
                <a:cs typeface="Calibri"/>
              </a:rPr>
              <a:t>reside</a:t>
            </a:r>
            <a:r>
              <a:rPr sz="2400" spc="-20" dirty="0">
                <a:latin typeface="Calibri"/>
                <a:cs typeface="Calibri"/>
              </a:rPr>
              <a:t> </a:t>
            </a:r>
            <a:r>
              <a:rPr sz="2400" dirty="0">
                <a:latin typeface="Calibri"/>
                <a:cs typeface="Calibri"/>
              </a:rPr>
              <a:t>in</a:t>
            </a:r>
            <a:r>
              <a:rPr sz="2400" spc="-25" dirty="0">
                <a:latin typeface="Calibri"/>
                <a:cs typeface="Calibri"/>
              </a:rPr>
              <a:t> </a:t>
            </a:r>
            <a:r>
              <a:rPr sz="2400" dirty="0">
                <a:latin typeface="Calibri"/>
                <a:cs typeface="Calibri"/>
              </a:rPr>
              <a:t>the</a:t>
            </a:r>
            <a:r>
              <a:rPr sz="2400" spc="-25" dirty="0">
                <a:latin typeface="Calibri"/>
                <a:cs typeface="Calibri"/>
              </a:rPr>
              <a:t> </a:t>
            </a:r>
            <a:r>
              <a:rPr sz="2400" dirty="0">
                <a:latin typeface="Calibri"/>
                <a:cs typeface="Calibri"/>
              </a:rPr>
              <a:t>state</a:t>
            </a:r>
            <a:r>
              <a:rPr sz="2400" spc="-20" dirty="0">
                <a:latin typeface="Calibri"/>
                <a:cs typeface="Calibri"/>
              </a:rPr>
              <a:t> </a:t>
            </a:r>
            <a:r>
              <a:rPr sz="2400" dirty="0">
                <a:latin typeface="Calibri"/>
                <a:cs typeface="Calibri"/>
              </a:rPr>
              <a:t>in</a:t>
            </a:r>
            <a:r>
              <a:rPr sz="2400" spc="-25" dirty="0">
                <a:latin typeface="Calibri"/>
                <a:cs typeface="Calibri"/>
              </a:rPr>
              <a:t> </a:t>
            </a:r>
            <a:r>
              <a:rPr sz="2400" dirty="0">
                <a:latin typeface="Calibri"/>
                <a:cs typeface="Calibri"/>
              </a:rPr>
              <a:t>which</a:t>
            </a:r>
            <a:r>
              <a:rPr sz="2400" spc="-25" dirty="0">
                <a:latin typeface="Calibri"/>
                <a:cs typeface="Calibri"/>
              </a:rPr>
              <a:t> </a:t>
            </a:r>
            <a:r>
              <a:rPr sz="2400" dirty="0">
                <a:latin typeface="Calibri"/>
                <a:cs typeface="Calibri"/>
              </a:rPr>
              <a:t>they</a:t>
            </a:r>
            <a:r>
              <a:rPr sz="2400" spc="-20" dirty="0">
                <a:latin typeface="Calibri"/>
                <a:cs typeface="Calibri"/>
              </a:rPr>
              <a:t> </a:t>
            </a:r>
            <a:r>
              <a:rPr sz="2400" dirty="0">
                <a:latin typeface="Calibri"/>
                <a:cs typeface="Calibri"/>
              </a:rPr>
              <a:t>serve.</a:t>
            </a:r>
            <a:r>
              <a:rPr sz="2400" spc="-25" dirty="0">
                <a:latin typeface="Calibri"/>
                <a:cs typeface="Calibri"/>
              </a:rPr>
              <a:t> </a:t>
            </a:r>
            <a:endParaRPr lang="en-US" sz="2400" spc="-25" dirty="0">
              <a:latin typeface="Calibri"/>
              <a:cs typeface="Calibri"/>
            </a:endParaRPr>
          </a:p>
          <a:p>
            <a:pPr marL="469900" marR="65405" indent="-457200">
              <a:lnSpc>
                <a:spcPct val="107000"/>
              </a:lnSpc>
              <a:spcBef>
                <a:spcPts val="100"/>
              </a:spcBef>
              <a:buFont typeface="+mj-lt"/>
              <a:buAutoNum type="arabicParenR"/>
              <a:tabLst>
                <a:tab pos="10361930" algn="l"/>
              </a:tabLst>
            </a:pPr>
            <a:r>
              <a:rPr sz="2400" dirty="0">
                <a:latin typeface="Calibri"/>
                <a:cs typeface="Calibri"/>
              </a:rPr>
              <a:t>The</a:t>
            </a:r>
            <a:r>
              <a:rPr sz="2400" spc="-25" dirty="0">
                <a:latin typeface="Calibri"/>
                <a:cs typeface="Calibri"/>
              </a:rPr>
              <a:t> </a:t>
            </a:r>
            <a:r>
              <a:rPr lang="en-US" sz="2400" spc="-25" dirty="0" smtClean="0">
                <a:latin typeface="Calibri"/>
                <a:cs typeface="Calibri"/>
              </a:rPr>
              <a:t>interim </a:t>
            </a:r>
            <a:r>
              <a:rPr lang="en-US" sz="2400" dirty="0" smtClean="0">
                <a:latin typeface="Calibri"/>
                <a:cs typeface="Calibri"/>
              </a:rPr>
              <a:t>S</a:t>
            </a:r>
            <a:r>
              <a:rPr sz="2400" dirty="0">
                <a:latin typeface="Calibri"/>
                <a:cs typeface="Calibri"/>
              </a:rPr>
              <a:t>ecretary</a:t>
            </a:r>
            <a:r>
              <a:rPr lang="en-US" sz="2400" dirty="0">
                <a:latin typeface="Calibri"/>
                <a:cs typeface="Calibri"/>
              </a:rPr>
              <a:t> of State</a:t>
            </a:r>
            <a:r>
              <a:rPr sz="2400" spc="-20" dirty="0">
                <a:latin typeface="Calibri"/>
                <a:cs typeface="Calibri"/>
              </a:rPr>
              <a:t> </a:t>
            </a:r>
            <a:r>
              <a:rPr sz="2400" dirty="0">
                <a:latin typeface="Calibri"/>
                <a:cs typeface="Calibri"/>
              </a:rPr>
              <a:t>shall</a:t>
            </a:r>
            <a:r>
              <a:rPr sz="2400" spc="-25" dirty="0">
                <a:latin typeface="Calibri"/>
                <a:cs typeface="Calibri"/>
              </a:rPr>
              <a:t> </a:t>
            </a:r>
            <a:r>
              <a:rPr sz="2400" dirty="0">
                <a:latin typeface="Calibri"/>
                <a:cs typeface="Calibri"/>
              </a:rPr>
              <a:t>be</a:t>
            </a:r>
            <a:r>
              <a:rPr sz="2400" spc="-25" dirty="0">
                <a:latin typeface="Calibri"/>
                <a:cs typeface="Calibri"/>
              </a:rPr>
              <a:t> </a:t>
            </a:r>
            <a:r>
              <a:rPr sz="2400" dirty="0">
                <a:latin typeface="Calibri"/>
                <a:cs typeface="Calibri"/>
              </a:rPr>
              <a:t>selected</a:t>
            </a:r>
            <a:r>
              <a:rPr sz="2400" spc="-20" dirty="0">
                <a:latin typeface="Calibri"/>
                <a:cs typeface="Calibri"/>
              </a:rPr>
              <a:t> from </a:t>
            </a:r>
            <a:r>
              <a:rPr sz="2400" dirty="0">
                <a:latin typeface="Calibri"/>
                <a:cs typeface="Calibri"/>
              </a:rPr>
              <a:t>nominees</a:t>
            </a:r>
            <a:r>
              <a:rPr sz="2400" spc="-30" dirty="0">
                <a:latin typeface="Calibri"/>
                <a:cs typeface="Calibri"/>
              </a:rPr>
              <a:t> </a:t>
            </a:r>
            <a:r>
              <a:rPr sz="2400" dirty="0">
                <a:latin typeface="Calibri"/>
                <a:cs typeface="Calibri"/>
              </a:rPr>
              <a:t>submitted</a:t>
            </a:r>
            <a:r>
              <a:rPr sz="2400" spc="-25" dirty="0">
                <a:latin typeface="Calibri"/>
                <a:cs typeface="Calibri"/>
              </a:rPr>
              <a:t> </a:t>
            </a:r>
            <a:r>
              <a:rPr sz="2400" dirty="0">
                <a:latin typeface="Calibri"/>
                <a:cs typeface="Calibri"/>
              </a:rPr>
              <a:t>to</a:t>
            </a:r>
            <a:r>
              <a:rPr sz="2400" spc="-25" dirty="0">
                <a:latin typeface="Calibri"/>
                <a:cs typeface="Calibri"/>
              </a:rPr>
              <a:t> </a:t>
            </a:r>
            <a:r>
              <a:rPr sz="2400" dirty="0">
                <a:latin typeface="Calibri"/>
                <a:cs typeface="Calibri"/>
              </a:rPr>
              <a:t>the</a:t>
            </a:r>
            <a:r>
              <a:rPr sz="2400" spc="-25" dirty="0">
                <a:latin typeface="Calibri"/>
                <a:cs typeface="Calibri"/>
              </a:rPr>
              <a:t> </a:t>
            </a:r>
            <a:r>
              <a:rPr sz="2400" dirty="0">
                <a:latin typeface="Calibri"/>
                <a:cs typeface="Calibri"/>
              </a:rPr>
              <a:t>President</a:t>
            </a:r>
            <a:r>
              <a:rPr sz="2400" spc="-25" dirty="0">
                <a:latin typeface="Calibri"/>
                <a:cs typeface="Calibri"/>
              </a:rPr>
              <a:t> </a:t>
            </a:r>
            <a:r>
              <a:rPr sz="2400" dirty="0">
                <a:latin typeface="Calibri"/>
                <a:cs typeface="Calibri"/>
              </a:rPr>
              <a:t>by</a:t>
            </a:r>
            <a:r>
              <a:rPr sz="2400" spc="-25" dirty="0">
                <a:latin typeface="Calibri"/>
                <a:cs typeface="Calibri"/>
              </a:rPr>
              <a:t> </a:t>
            </a:r>
            <a:r>
              <a:rPr sz="2400" dirty="0">
                <a:latin typeface="Calibri"/>
                <a:cs typeface="Calibri"/>
              </a:rPr>
              <a:t>the</a:t>
            </a:r>
            <a:r>
              <a:rPr sz="2400" spc="-30" dirty="0">
                <a:latin typeface="Calibri"/>
                <a:cs typeface="Calibri"/>
              </a:rPr>
              <a:t> </a:t>
            </a:r>
            <a:r>
              <a:rPr sz="2400" dirty="0">
                <a:latin typeface="Calibri"/>
                <a:cs typeface="Calibri"/>
              </a:rPr>
              <a:t>Governor.</a:t>
            </a:r>
            <a:r>
              <a:rPr sz="2400" spc="-25" dirty="0">
                <a:latin typeface="Calibri"/>
                <a:cs typeface="Calibri"/>
              </a:rPr>
              <a:t> </a:t>
            </a:r>
            <a:endParaRPr lang="en-US" sz="2400" spc="-25" dirty="0">
              <a:latin typeface="Calibri"/>
              <a:cs typeface="Calibri"/>
            </a:endParaRPr>
          </a:p>
          <a:p>
            <a:pPr marL="469900" marR="65405" indent="-457200">
              <a:lnSpc>
                <a:spcPct val="107000"/>
              </a:lnSpc>
              <a:spcBef>
                <a:spcPts val="100"/>
              </a:spcBef>
              <a:buFont typeface="+mj-lt"/>
              <a:buAutoNum type="arabicParenR"/>
              <a:tabLst>
                <a:tab pos="10361930" algn="l"/>
              </a:tabLst>
            </a:pPr>
            <a:r>
              <a:rPr sz="2400" dirty="0">
                <a:latin typeface="Calibri"/>
                <a:cs typeface="Calibri"/>
              </a:rPr>
              <a:t>The</a:t>
            </a:r>
            <a:r>
              <a:rPr sz="2400" spc="-25" dirty="0">
                <a:latin typeface="Calibri"/>
                <a:cs typeface="Calibri"/>
              </a:rPr>
              <a:t> </a:t>
            </a:r>
            <a:r>
              <a:rPr lang="en-US" sz="2400" spc="-25" dirty="0" smtClean="0">
                <a:latin typeface="Calibri"/>
                <a:cs typeface="Calibri"/>
              </a:rPr>
              <a:t>interim </a:t>
            </a:r>
            <a:r>
              <a:rPr sz="2400" dirty="0" smtClean="0">
                <a:latin typeface="Calibri"/>
                <a:cs typeface="Calibri"/>
              </a:rPr>
              <a:t>Secretary</a:t>
            </a:r>
            <a:r>
              <a:rPr sz="2400" spc="-25" dirty="0" smtClean="0">
                <a:latin typeface="Calibri"/>
                <a:cs typeface="Calibri"/>
              </a:rPr>
              <a:t> </a:t>
            </a:r>
            <a:r>
              <a:rPr sz="2400" dirty="0">
                <a:latin typeface="Calibri"/>
                <a:cs typeface="Calibri"/>
              </a:rPr>
              <a:t>of</a:t>
            </a:r>
            <a:r>
              <a:rPr sz="2400" spc="-25" dirty="0">
                <a:latin typeface="Calibri"/>
                <a:cs typeface="Calibri"/>
              </a:rPr>
              <a:t> </a:t>
            </a:r>
            <a:r>
              <a:rPr sz="2400" dirty="0">
                <a:latin typeface="Calibri"/>
                <a:cs typeface="Calibri"/>
              </a:rPr>
              <a:t>State</a:t>
            </a:r>
            <a:r>
              <a:rPr sz="2400" spc="-25" dirty="0">
                <a:latin typeface="Calibri"/>
                <a:cs typeface="Calibri"/>
              </a:rPr>
              <a:t> </a:t>
            </a:r>
            <a:r>
              <a:rPr sz="2400" spc="-10" dirty="0">
                <a:latin typeface="Calibri"/>
                <a:cs typeface="Calibri"/>
              </a:rPr>
              <a:t>shall</a:t>
            </a:r>
            <a:r>
              <a:rPr lang="en-US" sz="2400" spc="-10" dirty="0">
                <a:latin typeface="Calibri"/>
                <a:cs typeface="Calibri"/>
              </a:rPr>
              <a:t> </a:t>
            </a:r>
            <a:r>
              <a:rPr sz="2400" dirty="0">
                <a:latin typeface="Calibri"/>
                <a:cs typeface="Calibri"/>
              </a:rPr>
              <a:t>serve</a:t>
            </a:r>
            <a:r>
              <a:rPr sz="2400" spc="-20" dirty="0">
                <a:latin typeface="Calibri"/>
                <a:cs typeface="Calibri"/>
              </a:rPr>
              <a:t> </a:t>
            </a:r>
            <a:r>
              <a:rPr sz="2400" dirty="0">
                <a:latin typeface="Calibri"/>
                <a:cs typeface="Calibri"/>
              </a:rPr>
              <a:t>an</a:t>
            </a:r>
            <a:r>
              <a:rPr sz="2400" spc="-25" dirty="0">
                <a:latin typeface="Calibri"/>
                <a:cs typeface="Calibri"/>
              </a:rPr>
              <a:t> </a:t>
            </a:r>
            <a:r>
              <a:rPr sz="2400" dirty="0">
                <a:latin typeface="Calibri"/>
                <a:cs typeface="Calibri"/>
              </a:rPr>
              <a:t>interim</a:t>
            </a:r>
            <a:r>
              <a:rPr sz="2400" spc="-25" dirty="0">
                <a:latin typeface="Calibri"/>
                <a:cs typeface="Calibri"/>
              </a:rPr>
              <a:t> </a:t>
            </a:r>
            <a:r>
              <a:rPr sz="2400" dirty="0">
                <a:latin typeface="Calibri"/>
                <a:cs typeface="Calibri"/>
              </a:rPr>
              <a:t>term</a:t>
            </a:r>
            <a:r>
              <a:rPr sz="2400" spc="-25" dirty="0">
                <a:latin typeface="Calibri"/>
                <a:cs typeface="Calibri"/>
              </a:rPr>
              <a:t> </a:t>
            </a:r>
            <a:r>
              <a:rPr sz="2400" dirty="0">
                <a:latin typeface="Calibri"/>
                <a:cs typeface="Calibri"/>
              </a:rPr>
              <a:t>until</a:t>
            </a:r>
            <a:r>
              <a:rPr sz="2400" spc="-25" dirty="0">
                <a:latin typeface="Calibri"/>
                <a:cs typeface="Calibri"/>
              </a:rPr>
              <a:t> </a:t>
            </a:r>
            <a:r>
              <a:rPr sz="2400" dirty="0">
                <a:latin typeface="Calibri"/>
                <a:cs typeface="Calibri"/>
              </a:rPr>
              <a:t>the</a:t>
            </a:r>
            <a:r>
              <a:rPr sz="2400" spc="-20" dirty="0">
                <a:latin typeface="Calibri"/>
                <a:cs typeface="Calibri"/>
              </a:rPr>
              <a:t> </a:t>
            </a:r>
            <a:r>
              <a:rPr sz="2400" dirty="0">
                <a:latin typeface="Calibri"/>
                <a:cs typeface="Calibri"/>
              </a:rPr>
              <a:t>state</a:t>
            </a:r>
            <a:r>
              <a:rPr sz="2400" spc="-25" dirty="0">
                <a:latin typeface="Calibri"/>
                <a:cs typeface="Calibri"/>
              </a:rPr>
              <a:t> </a:t>
            </a:r>
            <a:r>
              <a:rPr sz="2400" dirty="0">
                <a:latin typeface="Calibri"/>
                <a:cs typeface="Calibri"/>
              </a:rPr>
              <a:t>legislature</a:t>
            </a:r>
            <a:r>
              <a:rPr sz="2400" spc="-25" dirty="0">
                <a:latin typeface="Calibri"/>
                <a:cs typeface="Calibri"/>
              </a:rPr>
              <a:t> </a:t>
            </a:r>
            <a:r>
              <a:rPr sz="2400" dirty="0">
                <a:latin typeface="Calibri"/>
                <a:cs typeface="Calibri"/>
              </a:rPr>
              <a:t>is</a:t>
            </a:r>
            <a:r>
              <a:rPr sz="2400" spc="-25" dirty="0">
                <a:latin typeface="Calibri"/>
                <a:cs typeface="Calibri"/>
              </a:rPr>
              <a:t> </a:t>
            </a:r>
            <a:r>
              <a:rPr sz="2400" dirty="0">
                <a:latin typeface="Calibri"/>
                <a:cs typeface="Calibri"/>
              </a:rPr>
              <a:t>established</a:t>
            </a:r>
            <a:r>
              <a:rPr sz="2400" spc="-20" dirty="0">
                <a:latin typeface="Calibri"/>
                <a:cs typeface="Calibri"/>
              </a:rPr>
              <a:t> </a:t>
            </a:r>
            <a:r>
              <a:rPr sz="2400" spc="-25" dirty="0">
                <a:latin typeface="Calibri"/>
                <a:cs typeface="Calibri"/>
              </a:rPr>
              <a:t>and </a:t>
            </a:r>
            <a:r>
              <a:rPr sz="2400" dirty="0">
                <a:latin typeface="Calibri"/>
                <a:cs typeface="Calibri"/>
              </a:rPr>
              <a:t>lawful</a:t>
            </a:r>
            <a:r>
              <a:rPr sz="2400" spc="-25" dirty="0">
                <a:latin typeface="Calibri"/>
                <a:cs typeface="Calibri"/>
              </a:rPr>
              <a:t> </a:t>
            </a:r>
            <a:r>
              <a:rPr sz="2400" dirty="0">
                <a:latin typeface="Calibri"/>
                <a:cs typeface="Calibri"/>
              </a:rPr>
              <a:t>elections</a:t>
            </a:r>
            <a:r>
              <a:rPr sz="2400" spc="-25" dirty="0">
                <a:latin typeface="Calibri"/>
                <a:cs typeface="Calibri"/>
              </a:rPr>
              <a:t> </a:t>
            </a:r>
            <a:r>
              <a:rPr sz="2400" dirty="0">
                <a:latin typeface="Calibri"/>
                <a:cs typeface="Calibri"/>
              </a:rPr>
              <a:t>can</a:t>
            </a:r>
            <a:r>
              <a:rPr sz="2400" spc="-25" dirty="0">
                <a:latin typeface="Calibri"/>
                <a:cs typeface="Calibri"/>
              </a:rPr>
              <a:t> </a:t>
            </a:r>
            <a:r>
              <a:rPr sz="2400" dirty="0">
                <a:latin typeface="Calibri"/>
                <a:cs typeface="Calibri"/>
              </a:rPr>
              <a:t>be</a:t>
            </a:r>
            <a:r>
              <a:rPr sz="2400" spc="-25" dirty="0">
                <a:latin typeface="Calibri"/>
                <a:cs typeface="Calibri"/>
              </a:rPr>
              <a:t> </a:t>
            </a:r>
            <a:r>
              <a:rPr sz="2400" dirty="0">
                <a:latin typeface="Calibri"/>
                <a:cs typeface="Calibri"/>
              </a:rPr>
              <a:t>held.</a:t>
            </a:r>
            <a:r>
              <a:rPr sz="2400" spc="-25" dirty="0">
                <a:latin typeface="Calibri"/>
                <a:cs typeface="Calibri"/>
              </a:rPr>
              <a:t> </a:t>
            </a:r>
            <a:endParaRPr lang="en-US" sz="2400" spc="-25" dirty="0">
              <a:latin typeface="Calibri"/>
              <a:cs typeface="Calibri"/>
            </a:endParaRPr>
          </a:p>
          <a:p>
            <a:pPr marL="469900" marR="65405" indent="-457200">
              <a:lnSpc>
                <a:spcPct val="107000"/>
              </a:lnSpc>
              <a:spcBef>
                <a:spcPts val="100"/>
              </a:spcBef>
              <a:buFont typeface="+mj-lt"/>
              <a:buAutoNum type="arabicParenR"/>
              <a:tabLst>
                <a:tab pos="10361930" algn="l"/>
              </a:tabLst>
            </a:pPr>
            <a:r>
              <a:rPr sz="2400" spc="-25" dirty="0">
                <a:latin typeface="Calibri"/>
                <a:cs typeface="Calibri"/>
              </a:rPr>
              <a:t>The </a:t>
            </a:r>
            <a:r>
              <a:rPr sz="2400" dirty="0">
                <a:latin typeface="Calibri"/>
                <a:cs typeface="Calibri"/>
              </a:rPr>
              <a:t>interim</a:t>
            </a:r>
            <a:r>
              <a:rPr sz="2400" spc="-25" dirty="0">
                <a:latin typeface="Calibri"/>
                <a:cs typeface="Calibri"/>
              </a:rPr>
              <a:t> </a:t>
            </a:r>
            <a:r>
              <a:rPr sz="2400" dirty="0">
                <a:latin typeface="Calibri"/>
                <a:cs typeface="Calibri"/>
              </a:rPr>
              <a:t>Secretary</a:t>
            </a:r>
            <a:r>
              <a:rPr sz="2400" spc="-20" dirty="0">
                <a:latin typeface="Calibri"/>
                <a:cs typeface="Calibri"/>
              </a:rPr>
              <a:t> </a:t>
            </a:r>
            <a:r>
              <a:rPr sz="2400" dirty="0">
                <a:latin typeface="Calibri"/>
                <a:cs typeface="Calibri"/>
              </a:rPr>
              <a:t>of</a:t>
            </a:r>
            <a:r>
              <a:rPr sz="2400" spc="-20" dirty="0">
                <a:latin typeface="Calibri"/>
                <a:cs typeface="Calibri"/>
              </a:rPr>
              <a:t> </a:t>
            </a:r>
            <a:r>
              <a:rPr sz="2400" dirty="0">
                <a:latin typeface="Calibri"/>
                <a:cs typeface="Calibri"/>
              </a:rPr>
              <a:t>State</a:t>
            </a:r>
            <a:r>
              <a:rPr sz="2400" spc="-20" dirty="0">
                <a:latin typeface="Calibri"/>
                <a:cs typeface="Calibri"/>
              </a:rPr>
              <a:t> </a:t>
            </a:r>
            <a:r>
              <a:rPr sz="2400" dirty="0">
                <a:latin typeface="Calibri"/>
                <a:cs typeface="Calibri"/>
              </a:rPr>
              <a:t>at</a:t>
            </a:r>
            <a:r>
              <a:rPr sz="2400" spc="-20" dirty="0">
                <a:latin typeface="Calibri"/>
                <a:cs typeface="Calibri"/>
              </a:rPr>
              <a:t> </a:t>
            </a:r>
            <a:r>
              <a:rPr sz="2400" dirty="0">
                <a:latin typeface="Calibri"/>
                <a:cs typeface="Calibri"/>
              </a:rPr>
              <a:t>all</a:t>
            </a:r>
            <a:r>
              <a:rPr sz="2400" spc="-25" dirty="0">
                <a:latin typeface="Calibri"/>
                <a:cs typeface="Calibri"/>
              </a:rPr>
              <a:t> </a:t>
            </a:r>
            <a:r>
              <a:rPr sz="2400" dirty="0">
                <a:latin typeface="Calibri"/>
                <a:cs typeface="Calibri"/>
              </a:rPr>
              <a:t>times</a:t>
            </a:r>
            <a:r>
              <a:rPr sz="2400" spc="-20" dirty="0">
                <a:latin typeface="Calibri"/>
                <a:cs typeface="Calibri"/>
              </a:rPr>
              <a:t> </a:t>
            </a:r>
            <a:r>
              <a:rPr sz="2400" dirty="0">
                <a:latin typeface="Calibri"/>
                <a:cs typeface="Calibri"/>
              </a:rPr>
              <a:t>shall</a:t>
            </a:r>
            <a:r>
              <a:rPr sz="2400" spc="-20" dirty="0">
                <a:latin typeface="Calibri"/>
                <a:cs typeface="Calibri"/>
              </a:rPr>
              <a:t> </a:t>
            </a:r>
            <a:r>
              <a:rPr sz="2400" dirty="0">
                <a:latin typeface="Calibri"/>
                <a:cs typeface="Calibri"/>
              </a:rPr>
              <a:t>serve</a:t>
            </a:r>
            <a:r>
              <a:rPr sz="2400" spc="-20" dirty="0">
                <a:latin typeface="Calibri"/>
                <a:cs typeface="Calibri"/>
              </a:rPr>
              <a:t> </a:t>
            </a:r>
            <a:r>
              <a:rPr sz="2400" dirty="0">
                <a:latin typeface="Calibri"/>
                <a:cs typeface="Calibri"/>
              </a:rPr>
              <a:t>in</a:t>
            </a:r>
            <a:r>
              <a:rPr sz="2400" spc="-20" dirty="0">
                <a:latin typeface="Calibri"/>
                <a:cs typeface="Calibri"/>
              </a:rPr>
              <a:t> </a:t>
            </a:r>
            <a:r>
              <a:rPr sz="2400" dirty="0">
                <a:latin typeface="Calibri"/>
                <a:cs typeface="Calibri"/>
              </a:rPr>
              <a:t>honor</a:t>
            </a:r>
            <a:r>
              <a:rPr sz="2400" spc="-25" dirty="0">
                <a:latin typeface="Calibri"/>
                <a:cs typeface="Calibri"/>
              </a:rPr>
              <a:t> </a:t>
            </a:r>
            <a:r>
              <a:rPr sz="2400" dirty="0">
                <a:latin typeface="Calibri"/>
                <a:cs typeface="Calibri"/>
              </a:rPr>
              <a:t>and</a:t>
            </a:r>
            <a:r>
              <a:rPr sz="2400" spc="-20" dirty="0">
                <a:latin typeface="Calibri"/>
                <a:cs typeface="Calibri"/>
              </a:rPr>
              <a:t> </a:t>
            </a:r>
            <a:r>
              <a:rPr sz="2400" dirty="0">
                <a:latin typeface="Calibri"/>
                <a:cs typeface="Calibri"/>
              </a:rPr>
              <a:t>good</a:t>
            </a:r>
            <a:r>
              <a:rPr sz="2400" spc="-20" dirty="0">
                <a:latin typeface="Calibri"/>
                <a:cs typeface="Calibri"/>
              </a:rPr>
              <a:t> </a:t>
            </a:r>
            <a:r>
              <a:rPr sz="2400" dirty="0">
                <a:latin typeface="Calibri"/>
                <a:cs typeface="Calibri"/>
              </a:rPr>
              <a:t>behavior.</a:t>
            </a:r>
            <a:r>
              <a:rPr sz="2400" spc="-20" dirty="0">
                <a:latin typeface="Calibri"/>
                <a:cs typeface="Calibri"/>
              </a:rPr>
              <a:t> </a:t>
            </a:r>
            <a:endParaRPr lang="en-US" sz="2400" spc="-20" dirty="0">
              <a:latin typeface="Calibri"/>
              <a:cs typeface="Calibri"/>
            </a:endParaRPr>
          </a:p>
          <a:p>
            <a:pPr marL="469900" marR="65405" indent="-457200">
              <a:lnSpc>
                <a:spcPct val="107000"/>
              </a:lnSpc>
              <a:spcBef>
                <a:spcPts val="100"/>
              </a:spcBef>
              <a:buFont typeface="+mj-lt"/>
              <a:buAutoNum type="arabicParenR"/>
              <a:tabLst>
                <a:tab pos="10361930" algn="l"/>
              </a:tabLst>
            </a:pPr>
            <a:r>
              <a:rPr sz="2400" dirty="0">
                <a:latin typeface="Calibri"/>
                <a:cs typeface="Calibri"/>
              </a:rPr>
              <a:t>The</a:t>
            </a:r>
            <a:r>
              <a:rPr sz="2400" spc="-20" dirty="0">
                <a:latin typeface="Calibri"/>
                <a:cs typeface="Calibri"/>
              </a:rPr>
              <a:t> </a:t>
            </a:r>
            <a:r>
              <a:rPr sz="2400" spc="-10" dirty="0">
                <a:latin typeface="Calibri"/>
                <a:cs typeface="Calibri"/>
              </a:rPr>
              <a:t>county </a:t>
            </a:r>
            <a:r>
              <a:rPr sz="2400" dirty="0">
                <a:latin typeface="Calibri"/>
                <a:cs typeface="Calibri"/>
              </a:rPr>
              <a:t>assembly</a:t>
            </a:r>
            <a:r>
              <a:rPr sz="2400" spc="-25" dirty="0">
                <a:latin typeface="Calibri"/>
                <a:cs typeface="Calibri"/>
              </a:rPr>
              <a:t> </a:t>
            </a:r>
            <a:r>
              <a:rPr sz="2400" dirty="0">
                <a:latin typeface="Calibri"/>
                <a:cs typeface="Calibri"/>
              </a:rPr>
              <a:t>shall</a:t>
            </a:r>
            <a:r>
              <a:rPr sz="2400" spc="-20" dirty="0">
                <a:latin typeface="Calibri"/>
                <a:cs typeface="Calibri"/>
              </a:rPr>
              <a:t> </a:t>
            </a:r>
            <a:r>
              <a:rPr sz="2400" dirty="0">
                <a:latin typeface="Calibri"/>
                <a:cs typeface="Calibri"/>
              </a:rPr>
              <a:t>elect</a:t>
            </a:r>
            <a:r>
              <a:rPr sz="2400" spc="-25" dirty="0">
                <a:latin typeface="Calibri"/>
                <a:cs typeface="Calibri"/>
              </a:rPr>
              <a:t> </a:t>
            </a:r>
            <a:r>
              <a:rPr sz="2400" dirty="0">
                <a:latin typeface="Calibri"/>
                <a:cs typeface="Calibri"/>
              </a:rPr>
              <a:t>a</a:t>
            </a:r>
            <a:r>
              <a:rPr sz="2400" spc="-20" dirty="0">
                <a:latin typeface="Calibri"/>
                <a:cs typeface="Calibri"/>
              </a:rPr>
              <a:t> </a:t>
            </a:r>
            <a:r>
              <a:rPr sz="2400" dirty="0">
                <a:latin typeface="Calibri"/>
                <a:cs typeface="Calibri"/>
              </a:rPr>
              <a:t>County</a:t>
            </a:r>
            <a:r>
              <a:rPr sz="2400" spc="-20" dirty="0">
                <a:latin typeface="Calibri"/>
                <a:cs typeface="Calibri"/>
              </a:rPr>
              <a:t> </a:t>
            </a:r>
            <a:r>
              <a:rPr sz="2400" dirty="0">
                <a:latin typeface="Calibri"/>
                <a:cs typeface="Calibri"/>
              </a:rPr>
              <a:t>Secretary</a:t>
            </a:r>
            <a:r>
              <a:rPr sz="2400" spc="-25" dirty="0">
                <a:latin typeface="Calibri"/>
                <a:cs typeface="Calibri"/>
              </a:rPr>
              <a:t> </a:t>
            </a:r>
            <a:r>
              <a:rPr sz="2400" dirty="0">
                <a:latin typeface="Calibri"/>
                <a:cs typeface="Calibri"/>
              </a:rPr>
              <a:t>to</a:t>
            </a:r>
            <a:r>
              <a:rPr sz="2400" spc="-20" dirty="0">
                <a:latin typeface="Calibri"/>
                <a:cs typeface="Calibri"/>
              </a:rPr>
              <a:t> </a:t>
            </a:r>
            <a:r>
              <a:rPr sz="2400" dirty="0">
                <a:latin typeface="Calibri"/>
                <a:cs typeface="Calibri"/>
              </a:rPr>
              <a:t>perform</a:t>
            </a:r>
            <a:r>
              <a:rPr sz="2400" spc="-25" dirty="0">
                <a:latin typeface="Calibri"/>
                <a:cs typeface="Calibri"/>
              </a:rPr>
              <a:t> </a:t>
            </a:r>
            <a:r>
              <a:rPr sz="2400" dirty="0">
                <a:latin typeface="Calibri"/>
                <a:cs typeface="Calibri"/>
              </a:rPr>
              <a:t>the</a:t>
            </a:r>
            <a:r>
              <a:rPr sz="2400" spc="-20" dirty="0">
                <a:latin typeface="Calibri"/>
                <a:cs typeface="Calibri"/>
              </a:rPr>
              <a:t> </a:t>
            </a:r>
            <a:r>
              <a:rPr sz="2400" dirty="0">
                <a:latin typeface="Calibri"/>
                <a:cs typeface="Calibri"/>
              </a:rPr>
              <a:t>duties</a:t>
            </a:r>
            <a:r>
              <a:rPr sz="2400" spc="-20" dirty="0">
                <a:latin typeface="Calibri"/>
                <a:cs typeface="Calibri"/>
              </a:rPr>
              <a:t> </a:t>
            </a:r>
            <a:r>
              <a:rPr sz="2400" dirty="0">
                <a:latin typeface="Calibri"/>
                <a:cs typeface="Calibri"/>
              </a:rPr>
              <a:t>of</a:t>
            </a:r>
            <a:r>
              <a:rPr sz="2400" spc="-25" dirty="0">
                <a:latin typeface="Calibri"/>
                <a:cs typeface="Calibri"/>
              </a:rPr>
              <a:t> </a:t>
            </a:r>
            <a:r>
              <a:rPr sz="2400" dirty="0">
                <a:latin typeface="Calibri"/>
                <a:cs typeface="Calibri"/>
              </a:rPr>
              <a:t>record</a:t>
            </a:r>
            <a:r>
              <a:rPr sz="2400" spc="-20" dirty="0">
                <a:latin typeface="Calibri"/>
                <a:cs typeface="Calibri"/>
              </a:rPr>
              <a:t> </a:t>
            </a:r>
            <a:r>
              <a:rPr sz="2400" dirty="0">
                <a:latin typeface="Calibri"/>
                <a:cs typeface="Calibri"/>
              </a:rPr>
              <a:t>keeping</a:t>
            </a:r>
            <a:r>
              <a:rPr sz="2400" spc="-25" dirty="0">
                <a:latin typeface="Calibri"/>
                <a:cs typeface="Calibri"/>
              </a:rPr>
              <a:t> </a:t>
            </a:r>
            <a:r>
              <a:rPr sz="2400" dirty="0">
                <a:latin typeface="Calibri"/>
                <a:cs typeface="Calibri"/>
              </a:rPr>
              <a:t>in</a:t>
            </a:r>
            <a:r>
              <a:rPr sz="2400" spc="-20" dirty="0">
                <a:latin typeface="Calibri"/>
                <a:cs typeface="Calibri"/>
              </a:rPr>
              <a:t> </a:t>
            </a:r>
            <a:r>
              <a:rPr sz="2400" dirty="0">
                <a:latin typeface="Calibri"/>
                <a:cs typeface="Calibri"/>
              </a:rPr>
              <a:t>a</a:t>
            </a:r>
            <a:r>
              <a:rPr sz="2400" spc="-20" dirty="0">
                <a:latin typeface="Calibri"/>
                <a:cs typeface="Calibri"/>
              </a:rPr>
              <a:t> </a:t>
            </a:r>
            <a:r>
              <a:rPr sz="2400" spc="-10" dirty="0">
                <a:latin typeface="Calibri"/>
                <a:cs typeface="Calibri"/>
              </a:rPr>
              <a:t>county.</a:t>
            </a:r>
            <a:endParaRPr sz="2400" dirty="0">
              <a:latin typeface="Calibri"/>
              <a:cs typeface="Calibri"/>
            </a:endParaRPr>
          </a:p>
          <a:p>
            <a:pPr marL="12700">
              <a:lnSpc>
                <a:spcPct val="100000"/>
              </a:lnSpc>
              <a:spcBef>
                <a:spcPts val="200"/>
              </a:spcBef>
            </a:pPr>
            <a:r>
              <a:rPr b="1" u="sng" spc="-10" dirty="0">
                <a:latin typeface="Calibri"/>
                <a:cs typeface="Calibri"/>
              </a:rPr>
              <a:t>Reference</a:t>
            </a:r>
            <a:r>
              <a:rPr lang="en-US" b="1" u="sng" spc="-10" dirty="0">
                <a:latin typeface="Calibri"/>
                <a:cs typeface="Calibri"/>
              </a:rPr>
              <a:t>:</a:t>
            </a:r>
            <a:endParaRPr b="1" u="sng" dirty="0">
              <a:latin typeface="Calibri"/>
              <a:cs typeface="Calibri"/>
            </a:endParaRPr>
          </a:p>
          <a:p>
            <a:pPr marL="12700" marR="5080">
              <a:lnSpc>
                <a:spcPct val="107000"/>
              </a:lnSpc>
            </a:pPr>
            <a:r>
              <a:rPr sz="1200" u="heavy" spc="-10" dirty="0">
                <a:solidFill>
                  <a:srgbClr val="0563C1"/>
                </a:solidFill>
                <a:uFill>
                  <a:solidFill>
                    <a:srgbClr val="0563C1"/>
                  </a:solidFill>
                </a:uFill>
                <a:latin typeface="Calibri"/>
                <a:cs typeface="Calibri"/>
                <a:hlinkClick r:id="rId5"/>
              </a:rPr>
              <a:t>https://republicfortheunitedstatesofamerica.org/wp-content/uploads/2024/07/Addendum-</a:t>
            </a:r>
            <a:r>
              <a:rPr sz="1200" u="heavy" spc="-25" dirty="0">
                <a:solidFill>
                  <a:srgbClr val="0563C1"/>
                </a:solidFill>
                <a:uFill>
                  <a:solidFill>
                    <a:srgbClr val="0563C1"/>
                  </a:solidFill>
                </a:uFill>
                <a:latin typeface="Calibri"/>
                <a:cs typeface="Calibri"/>
                <a:hlinkClick r:id="rId5"/>
              </a:rPr>
              <a:t>to-</a:t>
            </a:r>
            <a:r>
              <a:rPr sz="1200" spc="-25" dirty="0">
                <a:solidFill>
                  <a:srgbClr val="0563C1"/>
                </a:solidFill>
                <a:latin typeface="Calibri"/>
                <a:cs typeface="Calibri"/>
                <a:hlinkClick r:id="rId5"/>
              </a:rPr>
              <a:t> </a:t>
            </a:r>
            <a:r>
              <a:rPr sz="1200" u="heavy" spc="-10" dirty="0">
                <a:solidFill>
                  <a:srgbClr val="0563C1"/>
                </a:solidFill>
                <a:uFill>
                  <a:solidFill>
                    <a:srgbClr val="0563C1"/>
                  </a:solidFill>
                </a:uFill>
                <a:latin typeface="Calibri"/>
                <a:cs typeface="Calibri"/>
                <a:hlinkClick r:id="rId5"/>
              </a:rPr>
              <a:t>the-Implementation-of-the-Northwest-</a:t>
            </a:r>
            <a:r>
              <a:rPr sz="1200" u="heavy" dirty="0">
                <a:solidFill>
                  <a:srgbClr val="0563C1"/>
                </a:solidFill>
                <a:uFill>
                  <a:solidFill>
                    <a:srgbClr val="0563C1"/>
                  </a:solidFill>
                </a:uFill>
                <a:latin typeface="Calibri"/>
                <a:cs typeface="Calibri"/>
                <a:hlinkClick r:id="rId5"/>
              </a:rPr>
              <a:t>Ordinance.pdf</a:t>
            </a:r>
            <a:r>
              <a:rPr sz="1200" dirty="0">
                <a:latin typeface="Calibri"/>
                <a:cs typeface="Calibri"/>
              </a:rPr>
              <a:t>.</a:t>
            </a:r>
            <a:r>
              <a:rPr sz="1200" spc="60" dirty="0">
                <a:latin typeface="Calibri"/>
                <a:cs typeface="Calibri"/>
              </a:rPr>
              <a:t> </a:t>
            </a:r>
            <a:r>
              <a:rPr sz="1200" dirty="0">
                <a:latin typeface="Calibri"/>
                <a:cs typeface="Calibri"/>
              </a:rPr>
              <a:t>,</a:t>
            </a:r>
            <a:r>
              <a:rPr sz="1200" spc="60" dirty="0">
                <a:latin typeface="Calibri"/>
                <a:cs typeface="Calibri"/>
              </a:rPr>
              <a:t> </a:t>
            </a:r>
            <a:r>
              <a:rPr sz="1200" dirty="0">
                <a:latin typeface="Calibri"/>
                <a:cs typeface="Calibri"/>
              </a:rPr>
              <a:t>and</a:t>
            </a:r>
            <a:r>
              <a:rPr sz="1200" spc="-50" dirty="0">
                <a:latin typeface="Calibri"/>
                <a:cs typeface="Calibri"/>
              </a:rPr>
              <a:t>,</a:t>
            </a:r>
            <a:endParaRPr lang="en-US" sz="1200" spc="-50" dirty="0">
              <a:latin typeface="Calibri"/>
              <a:cs typeface="Calibri"/>
            </a:endParaRPr>
          </a:p>
          <a:p>
            <a:pPr marL="12700" marR="5080">
              <a:lnSpc>
                <a:spcPct val="107000"/>
              </a:lnSpc>
            </a:pPr>
            <a:endParaRPr lang="en-US" sz="1200" spc="-50" dirty="0">
              <a:latin typeface="Calibri"/>
              <a:cs typeface="Calibri"/>
            </a:endParaRPr>
          </a:p>
          <a:p>
            <a:pPr marL="12700" marR="5080">
              <a:lnSpc>
                <a:spcPct val="107000"/>
              </a:lnSpc>
            </a:pPr>
            <a:endParaRPr lang="en-US" sz="1200" spc="-50" dirty="0">
              <a:latin typeface="Calibri"/>
              <a:cs typeface="Calibri"/>
            </a:endParaRPr>
          </a:p>
          <a:p>
            <a:pPr marL="12700" marR="5080">
              <a:lnSpc>
                <a:spcPct val="107000"/>
              </a:lnSpc>
            </a:pPr>
            <a:endParaRPr lang="en-US" sz="1200" spc="-50" dirty="0">
              <a:latin typeface="Calibri"/>
              <a:cs typeface="Calibri"/>
            </a:endParaRPr>
          </a:p>
          <a:p>
            <a:pPr marL="12700" marR="5080">
              <a:lnSpc>
                <a:spcPct val="107000"/>
              </a:lnSpc>
            </a:pPr>
            <a:r>
              <a:rPr sz="1200" spc="-50" dirty="0">
                <a:latin typeface="Calibri"/>
                <a:cs typeface="Calibri"/>
              </a:rPr>
              <a:t> </a:t>
            </a:r>
            <a:r>
              <a:rPr sz="1200" u="heavy" spc="-10" dirty="0">
                <a:solidFill>
                  <a:srgbClr val="0563C1"/>
                </a:solidFill>
                <a:uFill>
                  <a:solidFill>
                    <a:srgbClr val="0563C1"/>
                  </a:solidFill>
                </a:uFill>
                <a:latin typeface="Calibri"/>
                <a:cs typeface="Calibri"/>
                <a:hlinkClick r:id="rId6"/>
              </a:rPr>
              <a:t>https://republicfortheunitedstatesofamerica.org/wp-content/uploads/2024/07/Presidential-</a:t>
            </a:r>
            <a:r>
              <a:rPr sz="1200" u="heavy" spc="-50" dirty="0">
                <a:solidFill>
                  <a:srgbClr val="0563C1"/>
                </a:solidFill>
                <a:uFill>
                  <a:solidFill>
                    <a:srgbClr val="0563C1"/>
                  </a:solidFill>
                </a:uFill>
                <a:latin typeface="Calibri"/>
                <a:cs typeface="Calibri"/>
                <a:hlinkClick r:id="rId6"/>
              </a:rPr>
              <a:t>a</a:t>
            </a:r>
            <a:r>
              <a:rPr sz="1200" spc="-50" dirty="0">
                <a:solidFill>
                  <a:srgbClr val="0563C1"/>
                </a:solidFill>
                <a:latin typeface="Calibri"/>
                <a:cs typeface="Calibri"/>
                <a:hlinkClick r:id="rId6"/>
              </a:rPr>
              <a:t> </a:t>
            </a:r>
            <a:r>
              <a:rPr sz="1200" u="heavy" spc="-10" dirty="0" err="1">
                <a:solidFill>
                  <a:srgbClr val="0563C1"/>
                </a:solidFill>
                <a:uFill>
                  <a:solidFill>
                    <a:srgbClr val="0563C1"/>
                  </a:solidFill>
                </a:uFill>
                <a:latin typeface="Calibri"/>
                <a:cs typeface="Calibri"/>
                <a:hlinkClick r:id="rId6"/>
              </a:rPr>
              <a:t>dministrative</a:t>
            </a:r>
            <a:r>
              <a:rPr sz="1200" u="heavy" spc="-10" dirty="0">
                <a:solidFill>
                  <a:srgbClr val="0563C1"/>
                </a:solidFill>
                <a:uFill>
                  <a:solidFill>
                    <a:srgbClr val="0563C1"/>
                  </a:solidFill>
                </a:uFill>
                <a:latin typeface="Calibri"/>
                <a:cs typeface="Calibri"/>
                <a:hlinkClick r:id="rId6"/>
              </a:rPr>
              <a:t>-guideline-for-Appointment-of-office-hl=olders.pdf</a:t>
            </a:r>
            <a:r>
              <a:rPr sz="1200" spc="-10" dirty="0">
                <a:latin typeface="Calibri"/>
                <a:cs typeface="Calibri"/>
              </a:rPr>
              <a:t>.</a:t>
            </a:r>
            <a:endParaRPr lang="en-US" sz="1200" spc="-10" dirty="0">
              <a:latin typeface="Calibri"/>
              <a:cs typeface="Calibri"/>
            </a:endParaRPr>
          </a:p>
          <a:p>
            <a:pPr marL="12700" marR="5080">
              <a:lnSpc>
                <a:spcPct val="107000"/>
              </a:lnSpc>
            </a:pPr>
            <a:endParaRPr lang="en-US" sz="1200" spc="-10" dirty="0">
              <a:latin typeface="Calibri"/>
              <a:cs typeface="Calibri"/>
            </a:endParaRPr>
          </a:p>
          <a:p>
            <a:pPr marL="12700" marR="5080">
              <a:lnSpc>
                <a:spcPct val="107000"/>
              </a:lnSpc>
            </a:pPr>
            <a:endParaRPr lang="en-US" sz="1200" spc="-10" dirty="0">
              <a:latin typeface="Calibri"/>
              <a:cs typeface="Calibri"/>
            </a:endParaRPr>
          </a:p>
          <a:p>
            <a:pPr marL="12700" marR="5080">
              <a:lnSpc>
                <a:spcPct val="107000"/>
              </a:lnSpc>
            </a:pPr>
            <a:endParaRPr sz="1200" dirty="0">
              <a:latin typeface="Calibri"/>
              <a:cs typeface="Calibri"/>
            </a:endParaRPr>
          </a:p>
        </p:txBody>
      </p:sp>
      <p:graphicFrame>
        <p:nvGraphicFramePr>
          <p:cNvPr id="3" name="Object 2">
            <a:hlinkClick r:id="" action="ppaction://ole?verb=0"/>
          </p:cNvPr>
          <p:cNvGraphicFramePr>
            <a:graphicFrameLocks noChangeAspect="1"/>
          </p:cNvGraphicFramePr>
          <p:nvPr>
            <p:extLst>
              <p:ext uri="{D42A27DB-BD31-4B8C-83A1-F6EECF244321}">
                <p14:modId xmlns:p14="http://schemas.microsoft.com/office/powerpoint/2010/main" val="2303560992"/>
              </p:ext>
            </p:extLst>
          </p:nvPr>
        </p:nvGraphicFramePr>
        <p:xfrm>
          <a:off x="304801" y="5029200"/>
          <a:ext cx="4318000" cy="527050"/>
        </p:xfrm>
        <a:graphic>
          <a:graphicData uri="http://schemas.openxmlformats.org/presentationml/2006/ole">
            <mc:AlternateContent xmlns:mc="http://schemas.openxmlformats.org/markup-compatibility/2006">
              <mc:Choice xmlns:v="urn:schemas-microsoft-com:vml" Requires="v">
                <p:oleObj spid="_x0000_s5140" name="Packager Shell Object" showAsIcon="1" r:id="rId7" imgW="4336026" imgH="521110" progId="Package">
                  <p:embed/>
                </p:oleObj>
              </mc:Choice>
              <mc:Fallback>
                <p:oleObj name="Packager Shell Object" showAsIcon="1" r:id="rId7" imgW="4336026" imgH="521110" progId="Package">
                  <p:embed/>
                  <p:pic>
                    <p:nvPicPr>
                      <p:cNvPr id="0" name="Object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04801" y="5029200"/>
                        <a:ext cx="4318000"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4" name="Object 3">
            <a:hlinkClick r:id="" action="ppaction://ole?verb=0"/>
          </p:cNvPr>
          <p:cNvGraphicFramePr>
            <a:graphicFrameLocks noChangeAspect="1"/>
          </p:cNvGraphicFramePr>
          <p:nvPr>
            <p:extLst>
              <p:ext uri="{D42A27DB-BD31-4B8C-83A1-F6EECF244321}">
                <p14:modId xmlns:p14="http://schemas.microsoft.com/office/powerpoint/2010/main" val="1725293725"/>
              </p:ext>
            </p:extLst>
          </p:nvPr>
        </p:nvGraphicFramePr>
        <p:xfrm>
          <a:off x="304801" y="5791200"/>
          <a:ext cx="4894263" cy="527050"/>
        </p:xfrm>
        <a:graphic>
          <a:graphicData uri="http://schemas.openxmlformats.org/presentationml/2006/ole">
            <mc:AlternateContent xmlns:mc="http://schemas.openxmlformats.org/markup-compatibility/2006">
              <mc:Choice xmlns:v="urn:schemas-microsoft-com:vml" Requires="v">
                <p:oleObj spid="_x0000_s5141" name="Packager Shell Object" showAsIcon="1" r:id="rId9" imgW="4894200" imgH="527400" progId="Package">
                  <p:embed/>
                </p:oleObj>
              </mc:Choice>
              <mc:Fallback>
                <p:oleObj name="Packager Shell Object" showAsIcon="1" r:id="rId9" imgW="4894200" imgH="527400" progId="Package">
                  <p:embed/>
                  <p:pic>
                    <p:nvPicPr>
                      <p:cNvPr id="0" name="Object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04801" y="5791200"/>
                        <a:ext cx="4894263"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object 2">
            <a:extLst>
              <a:ext uri="{FF2B5EF4-FFF2-40B4-BE49-F238E27FC236}">
                <a16:creationId xmlns:a16="http://schemas.microsoft.com/office/drawing/2014/main" xmlns="" id="{EE9C02EF-C0D1-2FFE-7950-268BA7CB38A5}"/>
              </a:ext>
            </a:extLst>
          </p:cNvPr>
          <p:cNvPicPr/>
          <p:nvPr/>
        </p:nvPicPr>
        <p:blipFill>
          <a:blip r:embed="rId2" cstate="print"/>
          <a:stretch>
            <a:fillRect/>
          </a:stretch>
        </p:blipFill>
        <p:spPr>
          <a:xfrm>
            <a:off x="2393577" y="9939"/>
            <a:ext cx="7404845" cy="6848060"/>
          </a:xfrm>
          <a:prstGeom prst="rect">
            <a:avLst/>
          </a:prstGeom>
        </p:spPr>
      </p:pic>
      <p:sp>
        <p:nvSpPr>
          <p:cNvPr id="6" name="object 6"/>
          <p:cNvSpPr txBox="1">
            <a:spLocks noGrp="1"/>
          </p:cNvSpPr>
          <p:nvPr>
            <p:ph type="title"/>
          </p:nvPr>
        </p:nvSpPr>
        <p:spPr>
          <a:xfrm>
            <a:off x="228600" y="1637606"/>
            <a:ext cx="11734800" cy="2530949"/>
          </a:xfrm>
          <a:prstGeom prst="rect">
            <a:avLst/>
          </a:prstGeom>
        </p:spPr>
        <p:txBody>
          <a:bodyPr vert="horz" wrap="square" lIns="0" tIns="12065" rIns="0" bIns="0" rtlCol="0">
            <a:spAutoFit/>
          </a:bodyPr>
          <a:lstStyle/>
          <a:p>
            <a:pPr marL="981710" marR="5080" indent="-969644">
              <a:lnSpc>
                <a:spcPct val="123700"/>
              </a:lnSpc>
              <a:spcBef>
                <a:spcPts val="95"/>
              </a:spcBef>
            </a:pPr>
            <a:r>
              <a:rPr b="1" dirty="0"/>
              <a:t>DUTIES</a:t>
            </a:r>
            <a:r>
              <a:rPr b="1" spc="-35" dirty="0"/>
              <a:t> </a:t>
            </a:r>
            <a:r>
              <a:rPr b="1" dirty="0"/>
              <a:t>OF</a:t>
            </a:r>
            <a:r>
              <a:rPr lang="en-US" b="1" spc="-20" dirty="0"/>
              <a:t/>
            </a:r>
            <a:br>
              <a:rPr lang="en-US" b="1" spc="-20" dirty="0"/>
            </a:br>
            <a:r>
              <a:rPr b="1" dirty="0"/>
              <a:t>THE</a:t>
            </a:r>
            <a:r>
              <a:rPr b="1" spc="-25" dirty="0"/>
              <a:t> </a:t>
            </a:r>
            <a:r>
              <a:rPr lang="en-US" b="1" spc="-25" dirty="0" smtClean="0"/>
              <a:t>INTERIM </a:t>
            </a:r>
            <a:r>
              <a:rPr b="1" dirty="0" smtClean="0"/>
              <a:t>SECRETARY</a:t>
            </a:r>
            <a:r>
              <a:rPr b="1" spc="-20" dirty="0" smtClean="0"/>
              <a:t> </a:t>
            </a:r>
            <a:r>
              <a:rPr b="1" dirty="0"/>
              <a:t>OF</a:t>
            </a:r>
            <a:r>
              <a:rPr b="1" spc="-20" dirty="0"/>
              <a:t> </a:t>
            </a:r>
            <a:r>
              <a:rPr b="1" spc="-10" dirty="0"/>
              <a:t>STATE </a:t>
            </a:r>
            <a:r>
              <a:rPr lang="en-US" b="1" spc="-10" dirty="0"/>
              <a:t/>
            </a:r>
            <a:br>
              <a:rPr lang="en-US" b="1" spc="-10" dirty="0"/>
            </a:br>
            <a:r>
              <a:rPr b="1" dirty="0"/>
              <a:t>AND</a:t>
            </a:r>
            <a:r>
              <a:rPr b="1" spc="-35" dirty="0"/>
              <a:t> </a:t>
            </a:r>
            <a:r>
              <a:rPr b="1" dirty="0"/>
              <a:t>COUNTY</a:t>
            </a:r>
            <a:r>
              <a:rPr b="1" spc="-20" dirty="0"/>
              <a:t> </a:t>
            </a:r>
            <a:r>
              <a:rPr lang="en-US" b="1" spc="-10" dirty="0"/>
              <a:t>CLERK</a:t>
            </a:r>
            <a:endParaRPr b="1" spc="-10" dirty="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object 2">
            <a:extLst>
              <a:ext uri="{FF2B5EF4-FFF2-40B4-BE49-F238E27FC236}">
                <a16:creationId xmlns:a16="http://schemas.microsoft.com/office/drawing/2014/main" xmlns="" id="{3BFA9850-A7BA-4750-1D22-1B3C111A3FE8}"/>
              </a:ext>
            </a:extLst>
          </p:cNvPr>
          <p:cNvPicPr/>
          <p:nvPr/>
        </p:nvPicPr>
        <p:blipFill>
          <a:blip r:embed="rId2" cstate="print">
            <a:clrChange>
              <a:clrFrom>
                <a:srgbClr val="000000">
                  <a:alpha val="0"/>
                </a:srgbClr>
              </a:clrFrom>
              <a:clrTo>
                <a:srgbClr val="000000">
                  <a:alpha val="0"/>
                </a:srgbClr>
              </a:clrTo>
            </a:clrChange>
            <a:duotone>
              <a:schemeClr val="accent1">
                <a:shade val="45000"/>
                <a:satMod val="135000"/>
              </a:schemeClr>
              <a:prstClr val="white"/>
            </a:duotone>
            <a:extLst>
              <a:ext uri="{BEBA8EAE-BF5A-486C-A8C5-ECC9F3942E4B}">
                <a14:imgProps xmlns:a14="http://schemas.microsoft.com/office/drawing/2010/main">
                  <a14:imgLayer r:embed="rId3">
                    <a14:imgEffect>
                      <a14:sharpenSoften amount="100000"/>
                    </a14:imgEffect>
                    <a14:imgEffect>
                      <a14:colorTemperature colorTemp="11500"/>
                    </a14:imgEffect>
                    <a14:imgEffect>
                      <a14:saturation sat="66000"/>
                    </a14:imgEffect>
                    <a14:imgEffect>
                      <a14:brightnessContrast contrast="-2000"/>
                    </a14:imgEffect>
                  </a14:imgLayer>
                </a14:imgProps>
              </a:ext>
            </a:extLst>
          </a:blip>
          <a:stretch>
            <a:fillRect/>
          </a:stretch>
        </p:blipFill>
        <p:spPr>
          <a:xfrm>
            <a:off x="2393577" y="-6626"/>
            <a:ext cx="7404845" cy="6848060"/>
          </a:xfrm>
          <a:prstGeom prst="rect">
            <a:avLst/>
          </a:prstGeom>
          <a:noFill/>
          <a:effectLst>
            <a:outerShdw dist="50800" sx="147000" sy="147000" algn="ctr" rotWithShape="0">
              <a:srgbClr val="000000">
                <a:alpha val="0"/>
              </a:srgbClr>
            </a:outerShdw>
            <a:reflection endPos="65000" dist="50800" dir="5400000" sy="-100000" algn="bl" rotWithShape="0"/>
          </a:effectLst>
        </p:spPr>
      </p:pic>
      <p:sp>
        <p:nvSpPr>
          <p:cNvPr id="2" name="object 2"/>
          <p:cNvSpPr txBox="1"/>
          <p:nvPr/>
        </p:nvSpPr>
        <p:spPr>
          <a:xfrm>
            <a:off x="228600" y="420625"/>
            <a:ext cx="11793828" cy="5765233"/>
          </a:xfrm>
          <a:prstGeom prst="rect">
            <a:avLst/>
          </a:prstGeom>
        </p:spPr>
        <p:txBody>
          <a:bodyPr vert="horz" wrap="square" lIns="0" tIns="12700" rIns="0" bIns="0" rtlCol="0">
            <a:spAutoFit/>
          </a:bodyPr>
          <a:lstStyle/>
          <a:p>
            <a:pPr marL="469900" marR="1257300" indent="-457200">
              <a:lnSpc>
                <a:spcPct val="107000"/>
              </a:lnSpc>
              <a:spcBef>
                <a:spcPts val="100"/>
              </a:spcBef>
              <a:buFont typeface="+mj-lt"/>
              <a:buAutoNum type="arabicParenR"/>
              <a:tabLst>
                <a:tab pos="313055" algn="l"/>
              </a:tabLst>
            </a:pPr>
            <a:r>
              <a:rPr lang="en-US" sz="2400" dirty="0">
                <a:latin typeface="Calibri"/>
                <a:cs typeface="Calibri"/>
              </a:rPr>
              <a:t> </a:t>
            </a:r>
            <a:r>
              <a:rPr sz="2400" dirty="0">
                <a:latin typeface="Calibri"/>
                <a:cs typeface="Calibri"/>
              </a:rPr>
              <a:t>Make</a:t>
            </a:r>
            <a:r>
              <a:rPr sz="2400" spc="-25" dirty="0">
                <a:latin typeface="Calibri"/>
                <a:cs typeface="Calibri"/>
              </a:rPr>
              <a:t> </a:t>
            </a:r>
            <a:r>
              <a:rPr sz="2400" dirty="0">
                <a:latin typeface="Calibri"/>
                <a:cs typeface="Calibri"/>
              </a:rPr>
              <a:t>and</a:t>
            </a:r>
            <a:r>
              <a:rPr sz="2400" spc="-20" dirty="0">
                <a:latin typeface="Calibri"/>
                <a:cs typeface="Calibri"/>
              </a:rPr>
              <a:t> </a:t>
            </a:r>
            <a:r>
              <a:rPr sz="2400" dirty="0">
                <a:latin typeface="Calibri"/>
                <a:cs typeface="Calibri"/>
              </a:rPr>
              <a:t>keep</a:t>
            </a:r>
            <a:r>
              <a:rPr sz="2400" spc="-20" dirty="0">
                <a:latin typeface="Calibri"/>
                <a:cs typeface="Calibri"/>
              </a:rPr>
              <a:t> </a:t>
            </a:r>
            <a:r>
              <a:rPr sz="2400" dirty="0">
                <a:latin typeface="Calibri"/>
                <a:cs typeface="Calibri"/>
              </a:rPr>
              <a:t>transcripts</a:t>
            </a:r>
            <a:r>
              <a:rPr sz="2400" spc="-20" dirty="0">
                <a:latin typeface="Calibri"/>
                <a:cs typeface="Calibri"/>
              </a:rPr>
              <a:t> </a:t>
            </a:r>
            <a:r>
              <a:rPr sz="2400" dirty="0">
                <a:latin typeface="Calibri"/>
                <a:cs typeface="Calibri"/>
              </a:rPr>
              <a:t>and</a:t>
            </a:r>
            <a:r>
              <a:rPr sz="2400" spc="-20" dirty="0">
                <a:latin typeface="Calibri"/>
                <a:cs typeface="Calibri"/>
              </a:rPr>
              <a:t> </a:t>
            </a:r>
            <a:r>
              <a:rPr sz="2400" dirty="0">
                <a:latin typeface="Calibri"/>
                <a:cs typeface="Calibri"/>
              </a:rPr>
              <a:t>minutes</a:t>
            </a:r>
            <a:r>
              <a:rPr sz="2400" spc="-20" dirty="0">
                <a:latin typeface="Calibri"/>
                <a:cs typeface="Calibri"/>
              </a:rPr>
              <a:t> </a:t>
            </a:r>
            <a:r>
              <a:rPr sz="2400" dirty="0">
                <a:latin typeface="Calibri"/>
                <a:cs typeface="Calibri"/>
              </a:rPr>
              <a:t>of</a:t>
            </a:r>
            <a:r>
              <a:rPr sz="2400" spc="-20" dirty="0">
                <a:latin typeface="Calibri"/>
                <a:cs typeface="Calibri"/>
              </a:rPr>
              <a:t> </a:t>
            </a:r>
            <a:r>
              <a:rPr sz="2400" dirty="0">
                <a:latin typeface="Calibri"/>
                <a:cs typeface="Calibri"/>
              </a:rPr>
              <a:t>all</a:t>
            </a:r>
            <a:r>
              <a:rPr sz="2400" spc="-20" dirty="0">
                <a:latin typeface="Calibri"/>
                <a:cs typeface="Calibri"/>
              </a:rPr>
              <a:t> </a:t>
            </a:r>
            <a:r>
              <a:rPr sz="2400" dirty="0">
                <a:latin typeface="Calibri"/>
                <a:cs typeface="Calibri"/>
              </a:rPr>
              <a:t>state</a:t>
            </a:r>
            <a:r>
              <a:rPr sz="2400" spc="-20" dirty="0">
                <a:latin typeface="Calibri"/>
                <a:cs typeface="Calibri"/>
              </a:rPr>
              <a:t> </a:t>
            </a:r>
            <a:r>
              <a:rPr sz="2400" dirty="0">
                <a:latin typeface="Calibri"/>
                <a:cs typeface="Calibri"/>
              </a:rPr>
              <a:t>legislature</a:t>
            </a:r>
            <a:r>
              <a:rPr sz="2400" spc="-20" dirty="0">
                <a:latin typeface="Calibri"/>
                <a:cs typeface="Calibri"/>
              </a:rPr>
              <a:t> </a:t>
            </a:r>
            <a:r>
              <a:rPr sz="2400" dirty="0">
                <a:latin typeface="Calibri"/>
                <a:cs typeface="Calibri"/>
              </a:rPr>
              <a:t>and</a:t>
            </a:r>
            <a:r>
              <a:rPr sz="2400" spc="-20" dirty="0">
                <a:latin typeface="Calibri"/>
                <a:cs typeface="Calibri"/>
              </a:rPr>
              <a:t> </a:t>
            </a:r>
            <a:r>
              <a:rPr sz="2400" dirty="0">
                <a:latin typeface="Calibri"/>
                <a:cs typeface="Calibri"/>
              </a:rPr>
              <a:t>county</a:t>
            </a:r>
            <a:r>
              <a:rPr sz="2400" spc="-20" dirty="0">
                <a:latin typeface="Calibri"/>
                <a:cs typeface="Calibri"/>
              </a:rPr>
              <a:t> </a:t>
            </a:r>
            <a:r>
              <a:rPr sz="2400" spc="-10" dirty="0">
                <a:latin typeface="Calibri"/>
                <a:cs typeface="Calibri"/>
              </a:rPr>
              <a:t>assembly </a:t>
            </a:r>
            <a:r>
              <a:rPr lang="en-US" sz="2400" spc="-10" dirty="0">
                <a:latin typeface="Calibri"/>
                <a:cs typeface="Calibri"/>
              </a:rPr>
              <a:t>(committee of safety) </a:t>
            </a:r>
            <a:r>
              <a:rPr sz="2400" spc="-10" dirty="0">
                <a:latin typeface="Calibri"/>
                <a:cs typeface="Calibri"/>
              </a:rPr>
              <a:t>meetings.</a:t>
            </a:r>
            <a:endParaRPr sz="2400" dirty="0">
              <a:latin typeface="Calibri"/>
              <a:cs typeface="Calibri"/>
            </a:endParaRPr>
          </a:p>
          <a:p>
            <a:pPr marL="469900" marR="120014" indent="-457200">
              <a:lnSpc>
                <a:spcPct val="107000"/>
              </a:lnSpc>
              <a:spcBef>
                <a:spcPts val="800"/>
              </a:spcBef>
              <a:buFont typeface="+mj-lt"/>
              <a:buAutoNum type="arabicParenR"/>
              <a:tabLst>
                <a:tab pos="313055" algn="l"/>
              </a:tabLst>
            </a:pPr>
            <a:r>
              <a:rPr lang="en-US" sz="2400" dirty="0">
                <a:latin typeface="Calibri"/>
                <a:cs typeface="Calibri"/>
              </a:rPr>
              <a:t> </a:t>
            </a:r>
            <a:r>
              <a:rPr sz="2400" dirty="0">
                <a:latin typeface="Calibri"/>
                <a:cs typeface="Calibri"/>
              </a:rPr>
              <a:t>Keep</a:t>
            </a:r>
            <a:r>
              <a:rPr sz="2400" spc="-30" dirty="0">
                <a:latin typeface="Calibri"/>
                <a:cs typeface="Calibri"/>
              </a:rPr>
              <a:t> </a:t>
            </a:r>
            <a:r>
              <a:rPr sz="2400" dirty="0">
                <a:latin typeface="Calibri"/>
                <a:cs typeface="Calibri"/>
              </a:rPr>
              <a:t>records</a:t>
            </a:r>
            <a:r>
              <a:rPr sz="2400" spc="-25" dirty="0">
                <a:latin typeface="Calibri"/>
                <a:cs typeface="Calibri"/>
              </a:rPr>
              <a:t> </a:t>
            </a:r>
            <a:r>
              <a:rPr sz="2400" dirty="0">
                <a:latin typeface="Calibri"/>
                <a:cs typeface="Calibri"/>
              </a:rPr>
              <a:t>including</a:t>
            </a:r>
            <a:r>
              <a:rPr sz="2400" spc="-30" dirty="0">
                <a:latin typeface="Calibri"/>
                <a:cs typeface="Calibri"/>
              </a:rPr>
              <a:t> </a:t>
            </a:r>
            <a:r>
              <a:rPr sz="2400" dirty="0">
                <a:latin typeface="Calibri"/>
                <a:cs typeface="Calibri"/>
              </a:rPr>
              <a:t>names,</a:t>
            </a:r>
            <a:r>
              <a:rPr sz="2400" spc="-25" dirty="0">
                <a:latin typeface="Calibri"/>
                <a:cs typeface="Calibri"/>
              </a:rPr>
              <a:t> </a:t>
            </a:r>
            <a:r>
              <a:rPr sz="2400" dirty="0">
                <a:latin typeface="Calibri"/>
                <a:cs typeface="Calibri"/>
              </a:rPr>
              <a:t>addresses</a:t>
            </a:r>
            <a:r>
              <a:rPr sz="2400" spc="-30" dirty="0">
                <a:latin typeface="Calibri"/>
                <a:cs typeface="Calibri"/>
              </a:rPr>
              <a:t> </a:t>
            </a:r>
            <a:r>
              <a:rPr sz="2400" dirty="0">
                <a:latin typeface="Calibri"/>
                <a:cs typeface="Calibri"/>
              </a:rPr>
              <a:t>of</a:t>
            </a:r>
            <a:r>
              <a:rPr sz="2400" spc="-25" dirty="0">
                <a:latin typeface="Calibri"/>
                <a:cs typeface="Calibri"/>
              </a:rPr>
              <a:t> </a:t>
            </a:r>
            <a:r>
              <a:rPr sz="2400" dirty="0">
                <a:latin typeface="Calibri"/>
                <a:cs typeface="Calibri"/>
              </a:rPr>
              <a:t>all</a:t>
            </a:r>
            <a:r>
              <a:rPr sz="2400" spc="-25" dirty="0">
                <a:latin typeface="Calibri"/>
                <a:cs typeface="Calibri"/>
              </a:rPr>
              <a:t> </a:t>
            </a:r>
            <a:r>
              <a:rPr lang="en-US" sz="2400" dirty="0">
                <a:latin typeface="Calibri"/>
                <a:cs typeface="Calibri"/>
              </a:rPr>
              <a:t>lawful</a:t>
            </a:r>
            <a:r>
              <a:rPr sz="2400" spc="-30" dirty="0">
                <a:latin typeface="Calibri"/>
                <a:cs typeface="Calibri"/>
              </a:rPr>
              <a:t> </a:t>
            </a:r>
            <a:r>
              <a:rPr lang="en-US" sz="2400" dirty="0">
                <a:latin typeface="Calibri"/>
                <a:cs typeface="Calibri"/>
              </a:rPr>
              <a:t>v</a:t>
            </a:r>
            <a:r>
              <a:rPr sz="2400" dirty="0">
                <a:latin typeface="Calibri"/>
                <a:cs typeface="Calibri"/>
              </a:rPr>
              <a:t>oters.</a:t>
            </a:r>
            <a:r>
              <a:rPr sz="2400" spc="-25" dirty="0">
                <a:latin typeface="Calibri"/>
                <a:cs typeface="Calibri"/>
              </a:rPr>
              <a:t> </a:t>
            </a:r>
            <a:r>
              <a:rPr lang="en-US" sz="2400" spc="-25" dirty="0">
                <a:latin typeface="Calibri"/>
                <a:cs typeface="Calibri"/>
              </a:rPr>
              <a:t/>
            </a:r>
            <a:br>
              <a:rPr lang="en-US" sz="2400" spc="-25" dirty="0">
                <a:latin typeface="Calibri"/>
                <a:cs typeface="Calibri"/>
              </a:rPr>
            </a:br>
            <a:r>
              <a:rPr sz="2400" b="1" dirty="0">
                <a:latin typeface="Calibri"/>
                <a:cs typeface="Calibri"/>
              </a:rPr>
              <a:t>NOTE:</a:t>
            </a:r>
            <a:r>
              <a:rPr sz="2400" b="1" spc="-30" dirty="0">
                <a:latin typeface="Calibri"/>
                <a:cs typeface="Calibri"/>
              </a:rPr>
              <a:t> </a:t>
            </a:r>
            <a:r>
              <a:rPr sz="2400" b="1" dirty="0">
                <a:latin typeface="Calibri"/>
                <a:cs typeface="Calibri"/>
              </a:rPr>
              <a:t>The</a:t>
            </a:r>
            <a:r>
              <a:rPr sz="2400" b="1" spc="-25" dirty="0">
                <a:latin typeface="Calibri"/>
                <a:cs typeface="Calibri"/>
              </a:rPr>
              <a:t> </a:t>
            </a:r>
            <a:r>
              <a:rPr sz="2400" b="1" dirty="0">
                <a:latin typeface="Calibri"/>
                <a:cs typeface="Calibri"/>
              </a:rPr>
              <a:t>state</a:t>
            </a:r>
            <a:r>
              <a:rPr sz="2400" b="1" spc="-25" dirty="0">
                <a:latin typeface="Calibri"/>
                <a:cs typeface="Calibri"/>
              </a:rPr>
              <a:t> </a:t>
            </a:r>
            <a:r>
              <a:rPr sz="2400" b="1" spc="-10" dirty="0">
                <a:latin typeface="Calibri"/>
                <a:cs typeface="Calibri"/>
              </a:rPr>
              <a:t>legislature </a:t>
            </a:r>
            <a:r>
              <a:rPr sz="2400" b="1" dirty="0">
                <a:latin typeface="Calibri"/>
                <a:cs typeface="Calibri"/>
              </a:rPr>
              <a:t>and</a:t>
            </a:r>
            <a:r>
              <a:rPr sz="2400" b="1" spc="-20" dirty="0">
                <a:latin typeface="Calibri"/>
                <a:cs typeface="Calibri"/>
              </a:rPr>
              <a:t> </a:t>
            </a:r>
            <a:r>
              <a:rPr sz="2400" b="1" dirty="0">
                <a:latin typeface="Calibri"/>
                <a:cs typeface="Calibri"/>
              </a:rPr>
              <a:t>county</a:t>
            </a:r>
            <a:r>
              <a:rPr sz="2400" b="1" spc="-20" dirty="0">
                <a:latin typeface="Calibri"/>
                <a:cs typeface="Calibri"/>
              </a:rPr>
              <a:t> </a:t>
            </a:r>
            <a:r>
              <a:rPr sz="2400" b="1" dirty="0">
                <a:latin typeface="Calibri"/>
                <a:cs typeface="Calibri"/>
              </a:rPr>
              <a:t>assembly</a:t>
            </a:r>
            <a:r>
              <a:rPr sz="2400" b="1" spc="-15" dirty="0">
                <a:latin typeface="Calibri"/>
                <a:cs typeface="Calibri"/>
              </a:rPr>
              <a:t> </a:t>
            </a:r>
            <a:r>
              <a:rPr sz="2400" b="1" dirty="0">
                <a:latin typeface="Calibri"/>
                <a:cs typeface="Calibri"/>
              </a:rPr>
              <a:t>may</a:t>
            </a:r>
            <a:r>
              <a:rPr sz="2400" b="1" spc="-20" dirty="0">
                <a:latin typeface="Calibri"/>
                <a:cs typeface="Calibri"/>
              </a:rPr>
              <a:t> </a:t>
            </a:r>
            <a:r>
              <a:rPr sz="2400" b="1" dirty="0">
                <a:latin typeface="Calibri"/>
                <a:cs typeface="Calibri"/>
              </a:rPr>
              <a:t>appoint</a:t>
            </a:r>
            <a:r>
              <a:rPr sz="2400" b="1" spc="-15" dirty="0">
                <a:latin typeface="Calibri"/>
                <a:cs typeface="Calibri"/>
              </a:rPr>
              <a:t> </a:t>
            </a:r>
            <a:r>
              <a:rPr sz="2400" b="1" dirty="0">
                <a:latin typeface="Calibri"/>
                <a:cs typeface="Calibri"/>
              </a:rPr>
              <a:t>assistants</a:t>
            </a:r>
            <a:r>
              <a:rPr sz="2400" b="1" spc="-20" dirty="0">
                <a:latin typeface="Calibri"/>
                <a:cs typeface="Calibri"/>
              </a:rPr>
              <a:t> </a:t>
            </a:r>
            <a:r>
              <a:rPr sz="2400" b="1" dirty="0">
                <a:latin typeface="Calibri"/>
                <a:cs typeface="Calibri"/>
              </a:rPr>
              <a:t>to</a:t>
            </a:r>
            <a:r>
              <a:rPr sz="2400" b="1" spc="-15" dirty="0">
                <a:latin typeface="Calibri"/>
                <a:cs typeface="Calibri"/>
              </a:rPr>
              <a:t> </a:t>
            </a:r>
            <a:r>
              <a:rPr sz="2400" b="1" dirty="0">
                <a:latin typeface="Calibri"/>
                <a:cs typeface="Calibri"/>
              </a:rPr>
              <a:t>help</a:t>
            </a:r>
            <a:r>
              <a:rPr sz="2400" b="1" spc="-20" dirty="0">
                <a:latin typeface="Calibri"/>
                <a:cs typeface="Calibri"/>
              </a:rPr>
              <a:t> </a:t>
            </a:r>
            <a:r>
              <a:rPr sz="2400" b="1" dirty="0">
                <a:latin typeface="Calibri"/>
                <a:cs typeface="Calibri"/>
              </a:rPr>
              <a:t>the</a:t>
            </a:r>
            <a:r>
              <a:rPr sz="2400" b="1" spc="-15" dirty="0">
                <a:latin typeface="Calibri"/>
                <a:cs typeface="Calibri"/>
              </a:rPr>
              <a:t> </a:t>
            </a:r>
            <a:r>
              <a:rPr sz="2400" b="1" dirty="0">
                <a:latin typeface="Calibri"/>
                <a:cs typeface="Calibri"/>
              </a:rPr>
              <a:t>Secretary</a:t>
            </a:r>
            <a:r>
              <a:rPr sz="2400" b="1" spc="-20" dirty="0">
                <a:latin typeface="Calibri"/>
                <a:cs typeface="Calibri"/>
              </a:rPr>
              <a:t> </a:t>
            </a:r>
            <a:r>
              <a:rPr sz="2400" b="1" dirty="0">
                <a:latin typeface="Calibri"/>
                <a:cs typeface="Calibri"/>
              </a:rPr>
              <a:t>of</a:t>
            </a:r>
            <a:r>
              <a:rPr sz="2400" b="1" spc="-15" dirty="0">
                <a:latin typeface="Calibri"/>
                <a:cs typeface="Calibri"/>
              </a:rPr>
              <a:t> </a:t>
            </a:r>
            <a:r>
              <a:rPr sz="2400" b="1" dirty="0">
                <a:latin typeface="Calibri"/>
                <a:cs typeface="Calibri"/>
              </a:rPr>
              <a:t>State</a:t>
            </a:r>
            <a:r>
              <a:rPr sz="2400" b="1" spc="-20" dirty="0">
                <a:latin typeface="Calibri"/>
                <a:cs typeface="Calibri"/>
              </a:rPr>
              <a:t> </a:t>
            </a:r>
            <a:r>
              <a:rPr sz="2400" b="1" dirty="0">
                <a:latin typeface="Calibri"/>
                <a:cs typeface="Calibri"/>
              </a:rPr>
              <a:t>and</a:t>
            </a:r>
            <a:r>
              <a:rPr sz="2400" b="1" spc="-15" dirty="0">
                <a:latin typeface="Calibri"/>
                <a:cs typeface="Calibri"/>
              </a:rPr>
              <a:t> </a:t>
            </a:r>
            <a:r>
              <a:rPr sz="2400" b="1" spc="-10" dirty="0">
                <a:latin typeface="Calibri"/>
                <a:cs typeface="Calibri"/>
              </a:rPr>
              <a:t>County </a:t>
            </a:r>
            <a:r>
              <a:rPr sz="2400" b="1" dirty="0">
                <a:latin typeface="Calibri"/>
                <a:cs typeface="Calibri"/>
              </a:rPr>
              <a:t>Secretary</a:t>
            </a:r>
            <a:r>
              <a:rPr sz="2400" b="1" spc="-30" dirty="0">
                <a:latin typeface="Calibri"/>
                <a:cs typeface="Calibri"/>
              </a:rPr>
              <a:t> </a:t>
            </a:r>
            <a:r>
              <a:rPr sz="2400" b="1" dirty="0">
                <a:latin typeface="Calibri"/>
                <a:cs typeface="Calibri"/>
              </a:rPr>
              <a:t>keep</a:t>
            </a:r>
            <a:r>
              <a:rPr sz="2400" b="1" spc="-30" dirty="0">
                <a:latin typeface="Calibri"/>
                <a:cs typeface="Calibri"/>
              </a:rPr>
              <a:t> </a:t>
            </a:r>
            <a:r>
              <a:rPr sz="2400" b="1" dirty="0">
                <a:latin typeface="Calibri"/>
                <a:cs typeface="Calibri"/>
              </a:rPr>
              <a:t>these</a:t>
            </a:r>
            <a:r>
              <a:rPr sz="2400" b="1" spc="-25" dirty="0">
                <a:latin typeface="Calibri"/>
                <a:cs typeface="Calibri"/>
              </a:rPr>
              <a:t> </a:t>
            </a:r>
            <a:r>
              <a:rPr sz="2400" b="1" spc="-10" dirty="0">
                <a:latin typeface="Calibri"/>
                <a:cs typeface="Calibri"/>
              </a:rPr>
              <a:t>records.</a:t>
            </a:r>
            <a:endParaRPr sz="2400" b="1" dirty="0">
              <a:latin typeface="Calibri"/>
              <a:cs typeface="Calibri"/>
            </a:endParaRPr>
          </a:p>
          <a:p>
            <a:pPr marL="12700" marR="488315">
              <a:lnSpc>
                <a:spcPct val="107000"/>
              </a:lnSpc>
              <a:spcBef>
                <a:spcPts val="800"/>
              </a:spcBef>
              <a:buAutoNum type="arabicParenR"/>
              <a:tabLst>
                <a:tab pos="313055" algn="l"/>
              </a:tabLst>
            </a:pPr>
            <a:r>
              <a:rPr lang="en-US" sz="2400" dirty="0">
                <a:latin typeface="Calibri"/>
                <a:cs typeface="Calibri"/>
              </a:rPr>
              <a:t> </a:t>
            </a:r>
            <a:r>
              <a:rPr sz="2400" dirty="0">
                <a:latin typeface="Calibri"/>
                <a:cs typeface="Calibri"/>
              </a:rPr>
              <a:t>The</a:t>
            </a:r>
            <a:r>
              <a:rPr sz="2400" spc="-25" dirty="0">
                <a:latin typeface="Calibri"/>
                <a:cs typeface="Calibri"/>
              </a:rPr>
              <a:t> </a:t>
            </a:r>
            <a:r>
              <a:rPr lang="en-US" sz="2400" spc="-25" dirty="0" smtClean="0">
                <a:latin typeface="Calibri"/>
                <a:cs typeface="Calibri"/>
              </a:rPr>
              <a:t>interim </a:t>
            </a:r>
            <a:r>
              <a:rPr sz="2400" dirty="0" smtClean="0">
                <a:latin typeface="Calibri"/>
                <a:cs typeface="Calibri"/>
              </a:rPr>
              <a:t>Secretary</a:t>
            </a:r>
            <a:r>
              <a:rPr sz="2400" spc="-20" dirty="0" smtClean="0">
                <a:latin typeface="Calibri"/>
                <a:cs typeface="Calibri"/>
              </a:rPr>
              <a:t> </a:t>
            </a:r>
            <a:r>
              <a:rPr sz="2400" dirty="0">
                <a:latin typeface="Calibri"/>
                <a:cs typeface="Calibri"/>
              </a:rPr>
              <a:t>of</a:t>
            </a:r>
            <a:r>
              <a:rPr sz="2400" spc="-25" dirty="0">
                <a:latin typeface="Calibri"/>
                <a:cs typeface="Calibri"/>
              </a:rPr>
              <a:t> </a:t>
            </a:r>
            <a:r>
              <a:rPr sz="2400" dirty="0">
                <a:latin typeface="Calibri"/>
                <a:cs typeface="Calibri"/>
              </a:rPr>
              <a:t>State</a:t>
            </a:r>
            <a:r>
              <a:rPr sz="2400" spc="-20" dirty="0">
                <a:latin typeface="Calibri"/>
                <a:cs typeface="Calibri"/>
              </a:rPr>
              <a:t> </a:t>
            </a:r>
            <a:r>
              <a:rPr sz="2400" dirty="0">
                <a:latin typeface="Calibri"/>
                <a:cs typeface="Calibri"/>
              </a:rPr>
              <a:t>shall</a:t>
            </a:r>
            <a:r>
              <a:rPr sz="2400" spc="-25" dirty="0">
                <a:latin typeface="Calibri"/>
                <a:cs typeface="Calibri"/>
              </a:rPr>
              <a:t> </a:t>
            </a:r>
            <a:r>
              <a:rPr sz="2400" dirty="0">
                <a:latin typeface="Calibri"/>
                <a:cs typeface="Calibri"/>
              </a:rPr>
              <a:t>make</a:t>
            </a:r>
            <a:r>
              <a:rPr sz="2400" spc="-20" dirty="0">
                <a:latin typeface="Calibri"/>
                <a:cs typeface="Calibri"/>
              </a:rPr>
              <a:t> </a:t>
            </a:r>
            <a:r>
              <a:rPr sz="2400" dirty="0">
                <a:latin typeface="Calibri"/>
                <a:cs typeface="Calibri"/>
              </a:rPr>
              <a:t>reports</a:t>
            </a:r>
            <a:r>
              <a:rPr sz="2400" spc="-20" dirty="0">
                <a:latin typeface="Calibri"/>
                <a:cs typeface="Calibri"/>
              </a:rPr>
              <a:t> </a:t>
            </a:r>
            <a:r>
              <a:rPr sz="2400" dirty="0">
                <a:latin typeface="Calibri"/>
                <a:cs typeface="Calibri"/>
              </a:rPr>
              <a:t>to</a:t>
            </a:r>
            <a:r>
              <a:rPr sz="2400" spc="-25" dirty="0">
                <a:latin typeface="Calibri"/>
                <a:cs typeface="Calibri"/>
              </a:rPr>
              <a:t> </a:t>
            </a:r>
            <a:r>
              <a:rPr sz="2400" dirty="0">
                <a:latin typeface="Calibri"/>
                <a:cs typeface="Calibri"/>
              </a:rPr>
              <a:t>the</a:t>
            </a:r>
            <a:r>
              <a:rPr sz="2400" spc="-20" dirty="0">
                <a:latin typeface="Calibri"/>
                <a:cs typeface="Calibri"/>
              </a:rPr>
              <a:t> </a:t>
            </a:r>
            <a:r>
              <a:rPr sz="2400" dirty="0">
                <a:latin typeface="Calibri"/>
                <a:cs typeface="Calibri"/>
              </a:rPr>
              <a:t>Republic</a:t>
            </a:r>
            <a:r>
              <a:rPr sz="2400" spc="-25" dirty="0">
                <a:latin typeface="Calibri"/>
                <a:cs typeface="Calibri"/>
              </a:rPr>
              <a:t> </a:t>
            </a:r>
            <a:r>
              <a:rPr sz="2400" dirty="0">
                <a:latin typeface="Calibri"/>
                <a:cs typeface="Calibri"/>
              </a:rPr>
              <a:t>Secretary</a:t>
            </a:r>
            <a:r>
              <a:rPr sz="2400" spc="-20" dirty="0">
                <a:latin typeface="Calibri"/>
                <a:cs typeface="Calibri"/>
              </a:rPr>
              <a:t> </a:t>
            </a:r>
            <a:r>
              <a:rPr sz="2400" dirty="0">
                <a:latin typeface="Calibri"/>
                <a:cs typeface="Calibri"/>
              </a:rPr>
              <a:t>of</a:t>
            </a:r>
            <a:r>
              <a:rPr sz="2400" spc="-25" dirty="0">
                <a:latin typeface="Calibri"/>
                <a:cs typeface="Calibri"/>
              </a:rPr>
              <a:t> </a:t>
            </a:r>
            <a:r>
              <a:rPr sz="2400" dirty="0">
                <a:latin typeface="Calibri"/>
                <a:cs typeface="Calibri"/>
              </a:rPr>
              <a:t>State</a:t>
            </a:r>
            <a:r>
              <a:rPr sz="2400" spc="-20" dirty="0">
                <a:latin typeface="Calibri"/>
                <a:cs typeface="Calibri"/>
              </a:rPr>
              <a:t> </a:t>
            </a:r>
            <a:r>
              <a:rPr sz="2400" dirty="0">
                <a:latin typeface="Calibri"/>
                <a:cs typeface="Calibri"/>
              </a:rPr>
              <a:t>of</a:t>
            </a:r>
            <a:r>
              <a:rPr sz="2400" spc="-20" dirty="0">
                <a:latin typeface="Calibri"/>
                <a:cs typeface="Calibri"/>
              </a:rPr>
              <a:t> </a:t>
            </a:r>
            <a:r>
              <a:rPr sz="2400" spc="-25" dirty="0">
                <a:latin typeface="Calibri"/>
                <a:cs typeface="Calibri"/>
              </a:rPr>
              <a:t>the </a:t>
            </a:r>
            <a:r>
              <a:rPr lang="en-US" sz="2400" spc="-25" dirty="0">
                <a:latin typeface="Calibri"/>
                <a:cs typeface="Calibri"/>
              </a:rPr>
              <a:t>	</a:t>
            </a:r>
            <a:r>
              <a:rPr sz="2400" dirty="0">
                <a:latin typeface="Calibri"/>
                <a:cs typeface="Calibri"/>
              </a:rPr>
              <a:t>progress</a:t>
            </a:r>
            <a:r>
              <a:rPr sz="2400" spc="-30" dirty="0">
                <a:latin typeface="Calibri"/>
                <a:cs typeface="Calibri"/>
              </a:rPr>
              <a:t> </a:t>
            </a:r>
            <a:r>
              <a:rPr sz="2400" dirty="0">
                <a:latin typeface="Calibri"/>
                <a:cs typeface="Calibri"/>
              </a:rPr>
              <a:t>of</a:t>
            </a:r>
            <a:r>
              <a:rPr sz="2400" spc="-20" dirty="0">
                <a:latin typeface="Calibri"/>
                <a:cs typeface="Calibri"/>
              </a:rPr>
              <a:t> </a:t>
            </a:r>
            <a:r>
              <a:rPr sz="2400" dirty="0">
                <a:latin typeface="Calibri"/>
                <a:cs typeface="Calibri"/>
              </a:rPr>
              <a:t>the</a:t>
            </a:r>
            <a:r>
              <a:rPr sz="2400" spc="-15" dirty="0">
                <a:latin typeface="Calibri"/>
                <a:cs typeface="Calibri"/>
              </a:rPr>
              <a:t> </a:t>
            </a:r>
            <a:r>
              <a:rPr sz="2400" dirty="0">
                <a:latin typeface="Calibri"/>
                <a:cs typeface="Calibri"/>
              </a:rPr>
              <a:t>assembly</a:t>
            </a:r>
            <a:r>
              <a:rPr sz="2400" spc="-20" dirty="0">
                <a:latin typeface="Calibri"/>
                <a:cs typeface="Calibri"/>
              </a:rPr>
              <a:t> </a:t>
            </a:r>
            <a:r>
              <a:rPr sz="2400" dirty="0">
                <a:latin typeface="Calibri"/>
                <a:cs typeface="Calibri"/>
              </a:rPr>
              <a:t>at</a:t>
            </a:r>
            <a:r>
              <a:rPr sz="2400" spc="-15" dirty="0">
                <a:latin typeface="Calibri"/>
                <a:cs typeface="Calibri"/>
              </a:rPr>
              <a:t> </a:t>
            </a:r>
            <a:r>
              <a:rPr sz="2400" dirty="0">
                <a:latin typeface="Calibri"/>
                <a:cs typeface="Calibri"/>
              </a:rPr>
              <a:t>least</a:t>
            </a:r>
            <a:r>
              <a:rPr sz="2400" spc="-20" dirty="0">
                <a:latin typeface="Calibri"/>
                <a:cs typeface="Calibri"/>
              </a:rPr>
              <a:t> </a:t>
            </a:r>
            <a:r>
              <a:rPr sz="2400" dirty="0">
                <a:latin typeface="Calibri"/>
                <a:cs typeface="Calibri"/>
              </a:rPr>
              <a:t>once</a:t>
            </a:r>
            <a:r>
              <a:rPr sz="2400" spc="-15" dirty="0">
                <a:latin typeface="Calibri"/>
                <a:cs typeface="Calibri"/>
              </a:rPr>
              <a:t> </a:t>
            </a:r>
            <a:r>
              <a:rPr lang="en-US" sz="2400" spc="-10" dirty="0">
                <a:latin typeface="Calibri"/>
                <a:cs typeface="Calibri"/>
              </a:rPr>
              <a:t>every 30 days</a:t>
            </a:r>
            <a:r>
              <a:rPr sz="2400" spc="-10" dirty="0">
                <a:latin typeface="Calibri"/>
                <a:cs typeface="Calibri"/>
              </a:rPr>
              <a:t>.</a:t>
            </a:r>
            <a:endParaRPr sz="2400" dirty="0">
              <a:latin typeface="Calibri"/>
              <a:cs typeface="Calibri"/>
            </a:endParaRPr>
          </a:p>
          <a:p>
            <a:pPr marL="312420" indent="-300355">
              <a:lnSpc>
                <a:spcPct val="100000"/>
              </a:lnSpc>
              <a:spcBef>
                <a:spcPts val="1000"/>
              </a:spcBef>
              <a:buAutoNum type="arabicParenR"/>
              <a:tabLst>
                <a:tab pos="313055" algn="l"/>
              </a:tabLst>
            </a:pPr>
            <a:r>
              <a:rPr sz="2400" dirty="0">
                <a:latin typeface="Calibri"/>
                <a:cs typeface="Calibri"/>
              </a:rPr>
              <a:t>The</a:t>
            </a:r>
            <a:r>
              <a:rPr sz="2400" spc="-25" dirty="0">
                <a:latin typeface="Calibri"/>
                <a:cs typeface="Calibri"/>
              </a:rPr>
              <a:t> </a:t>
            </a:r>
            <a:r>
              <a:rPr sz="2400" dirty="0">
                <a:latin typeface="Calibri"/>
                <a:cs typeface="Calibri"/>
              </a:rPr>
              <a:t>County</a:t>
            </a:r>
            <a:r>
              <a:rPr sz="2400" spc="-25" dirty="0">
                <a:latin typeface="Calibri"/>
                <a:cs typeface="Calibri"/>
              </a:rPr>
              <a:t> </a:t>
            </a:r>
            <a:r>
              <a:rPr lang="en-US" sz="2400" dirty="0">
                <a:latin typeface="Calibri"/>
                <a:cs typeface="Calibri"/>
              </a:rPr>
              <a:t>Clerk</a:t>
            </a:r>
            <a:r>
              <a:rPr sz="2400" spc="-25" dirty="0">
                <a:latin typeface="Calibri"/>
                <a:cs typeface="Calibri"/>
              </a:rPr>
              <a:t> </a:t>
            </a:r>
            <a:r>
              <a:rPr sz="2400" dirty="0">
                <a:latin typeface="Calibri"/>
                <a:cs typeface="Calibri"/>
              </a:rPr>
              <a:t>shall</a:t>
            </a:r>
            <a:r>
              <a:rPr sz="2400" spc="-25" dirty="0">
                <a:latin typeface="Calibri"/>
                <a:cs typeface="Calibri"/>
              </a:rPr>
              <a:t> </a:t>
            </a:r>
            <a:r>
              <a:rPr sz="2400" dirty="0">
                <a:latin typeface="Calibri"/>
                <a:cs typeface="Calibri"/>
              </a:rPr>
              <a:t>make</a:t>
            </a:r>
            <a:r>
              <a:rPr sz="2400" spc="-25" dirty="0">
                <a:latin typeface="Calibri"/>
                <a:cs typeface="Calibri"/>
              </a:rPr>
              <a:t> </a:t>
            </a:r>
            <a:r>
              <a:rPr sz="2400" dirty="0">
                <a:latin typeface="Calibri"/>
                <a:cs typeface="Calibri"/>
              </a:rPr>
              <a:t>reports</a:t>
            </a:r>
            <a:r>
              <a:rPr sz="2400" spc="-25" dirty="0">
                <a:latin typeface="Calibri"/>
                <a:cs typeface="Calibri"/>
              </a:rPr>
              <a:t> </a:t>
            </a:r>
            <a:r>
              <a:rPr sz="2400" dirty="0">
                <a:latin typeface="Calibri"/>
                <a:cs typeface="Calibri"/>
              </a:rPr>
              <a:t>to</a:t>
            </a:r>
            <a:r>
              <a:rPr sz="2400" spc="-25" dirty="0">
                <a:latin typeface="Calibri"/>
                <a:cs typeface="Calibri"/>
              </a:rPr>
              <a:t> </a:t>
            </a:r>
            <a:r>
              <a:rPr sz="2400" dirty="0">
                <a:latin typeface="Calibri"/>
                <a:cs typeface="Calibri"/>
              </a:rPr>
              <a:t>the</a:t>
            </a:r>
            <a:r>
              <a:rPr sz="2400" spc="-25" dirty="0">
                <a:latin typeface="Calibri"/>
                <a:cs typeface="Calibri"/>
              </a:rPr>
              <a:t> </a:t>
            </a:r>
            <a:r>
              <a:rPr sz="2400" dirty="0">
                <a:latin typeface="Calibri"/>
                <a:cs typeface="Calibri"/>
              </a:rPr>
              <a:t>Secretary</a:t>
            </a:r>
            <a:r>
              <a:rPr sz="2400" spc="-25" dirty="0">
                <a:latin typeface="Calibri"/>
                <a:cs typeface="Calibri"/>
              </a:rPr>
              <a:t> </a:t>
            </a:r>
            <a:r>
              <a:rPr sz="2400" dirty="0">
                <a:latin typeface="Calibri"/>
                <a:cs typeface="Calibri"/>
              </a:rPr>
              <a:t>of</a:t>
            </a:r>
            <a:r>
              <a:rPr sz="2400" spc="-20" dirty="0">
                <a:latin typeface="Calibri"/>
                <a:cs typeface="Calibri"/>
              </a:rPr>
              <a:t> </a:t>
            </a:r>
            <a:r>
              <a:rPr sz="2400" spc="-10" dirty="0">
                <a:latin typeface="Calibri"/>
                <a:cs typeface="Calibri"/>
              </a:rPr>
              <a:t>State</a:t>
            </a:r>
            <a:r>
              <a:rPr lang="en-US" sz="2400" spc="-10" dirty="0">
                <a:latin typeface="Calibri"/>
                <a:cs typeface="Calibri"/>
              </a:rPr>
              <a:t> </a:t>
            </a:r>
            <a:r>
              <a:rPr lang="en-US" sz="2400" dirty="0">
                <a:latin typeface="Calibri"/>
                <a:cs typeface="Calibri"/>
              </a:rPr>
              <a:t>at</a:t>
            </a:r>
            <a:r>
              <a:rPr lang="en-US" sz="2400" spc="-15" dirty="0">
                <a:latin typeface="Calibri"/>
                <a:cs typeface="Calibri"/>
              </a:rPr>
              <a:t> </a:t>
            </a:r>
            <a:r>
              <a:rPr lang="en-US" sz="2400" dirty="0">
                <a:latin typeface="Calibri"/>
                <a:cs typeface="Calibri"/>
              </a:rPr>
              <a:t>least</a:t>
            </a:r>
            <a:r>
              <a:rPr lang="en-US" sz="2400" spc="-20" dirty="0">
                <a:latin typeface="Calibri"/>
                <a:cs typeface="Calibri"/>
              </a:rPr>
              <a:t> </a:t>
            </a:r>
            <a:r>
              <a:rPr lang="en-US" sz="2400" dirty="0">
                <a:latin typeface="Calibri"/>
                <a:cs typeface="Calibri"/>
              </a:rPr>
              <a:t>once</a:t>
            </a:r>
            <a:r>
              <a:rPr lang="en-US" sz="2400" spc="-15" dirty="0">
                <a:latin typeface="Calibri"/>
                <a:cs typeface="Calibri"/>
              </a:rPr>
              <a:t> </a:t>
            </a:r>
            <a:r>
              <a:rPr lang="en-US" sz="2400" spc="-10" dirty="0">
                <a:latin typeface="Calibri"/>
                <a:cs typeface="Calibri"/>
              </a:rPr>
              <a:t>every 30 days</a:t>
            </a:r>
            <a:r>
              <a:rPr sz="2400" spc="-10" dirty="0">
                <a:latin typeface="Calibri"/>
                <a:cs typeface="Calibri"/>
              </a:rPr>
              <a:t>.</a:t>
            </a:r>
            <a:endParaRPr sz="2400" dirty="0">
              <a:latin typeface="Calibri"/>
              <a:cs typeface="Calibri"/>
            </a:endParaRPr>
          </a:p>
          <a:p>
            <a:pPr marL="12700" marR="5080">
              <a:lnSpc>
                <a:spcPct val="107000"/>
              </a:lnSpc>
              <a:spcBef>
                <a:spcPts val="800"/>
              </a:spcBef>
              <a:buAutoNum type="arabicParenR"/>
              <a:tabLst>
                <a:tab pos="313055" algn="l"/>
              </a:tabLst>
            </a:pPr>
            <a:r>
              <a:rPr lang="en-US" sz="2400" dirty="0">
                <a:latin typeface="Calibri"/>
                <a:cs typeface="Calibri"/>
              </a:rPr>
              <a:t> </a:t>
            </a:r>
            <a:r>
              <a:rPr sz="2400" dirty="0">
                <a:latin typeface="Calibri"/>
                <a:cs typeface="Calibri"/>
              </a:rPr>
              <a:t>Keep</a:t>
            </a:r>
            <a:r>
              <a:rPr sz="2400" spc="-25" dirty="0">
                <a:latin typeface="Calibri"/>
                <a:cs typeface="Calibri"/>
              </a:rPr>
              <a:t> </a:t>
            </a:r>
            <a:r>
              <a:rPr sz="2400" dirty="0">
                <a:latin typeface="Calibri"/>
                <a:cs typeface="Calibri"/>
              </a:rPr>
              <a:t>records</a:t>
            </a:r>
            <a:r>
              <a:rPr sz="2400" spc="-25" dirty="0">
                <a:latin typeface="Calibri"/>
                <a:cs typeface="Calibri"/>
              </a:rPr>
              <a:t> </a:t>
            </a:r>
            <a:r>
              <a:rPr sz="2400" dirty="0">
                <a:latin typeface="Calibri"/>
                <a:cs typeface="Calibri"/>
              </a:rPr>
              <a:t>of</a:t>
            </a:r>
            <a:r>
              <a:rPr sz="2400" spc="-25" dirty="0">
                <a:latin typeface="Calibri"/>
                <a:cs typeface="Calibri"/>
              </a:rPr>
              <a:t> </a:t>
            </a:r>
            <a:r>
              <a:rPr lang="en-US" sz="2400" spc="-25" dirty="0">
                <a:latin typeface="Calibri"/>
                <a:cs typeface="Calibri"/>
              </a:rPr>
              <a:t>all by-</a:t>
            </a:r>
            <a:r>
              <a:rPr sz="2400" dirty="0">
                <a:latin typeface="Calibri"/>
                <a:cs typeface="Calibri"/>
              </a:rPr>
              <a:t>laws</a:t>
            </a:r>
            <a:r>
              <a:rPr sz="2400" spc="-25" dirty="0">
                <a:latin typeface="Calibri"/>
                <a:cs typeface="Calibri"/>
              </a:rPr>
              <a:t> </a:t>
            </a:r>
            <a:r>
              <a:rPr sz="2400" dirty="0">
                <a:latin typeface="Calibri"/>
                <a:cs typeface="Calibri"/>
              </a:rPr>
              <a:t>established</a:t>
            </a:r>
            <a:r>
              <a:rPr sz="2400" spc="-25" dirty="0">
                <a:latin typeface="Calibri"/>
                <a:cs typeface="Calibri"/>
              </a:rPr>
              <a:t> </a:t>
            </a:r>
            <a:r>
              <a:rPr sz="2400" dirty="0">
                <a:latin typeface="Calibri"/>
                <a:cs typeface="Calibri"/>
              </a:rPr>
              <a:t>by</a:t>
            </a:r>
            <a:r>
              <a:rPr sz="2400" spc="-25" dirty="0">
                <a:latin typeface="Calibri"/>
                <a:cs typeface="Calibri"/>
              </a:rPr>
              <a:t> </a:t>
            </a:r>
            <a:r>
              <a:rPr sz="2400" dirty="0">
                <a:latin typeface="Calibri"/>
                <a:cs typeface="Calibri"/>
              </a:rPr>
              <a:t>the</a:t>
            </a:r>
            <a:r>
              <a:rPr sz="2400" spc="-25" dirty="0">
                <a:latin typeface="Calibri"/>
                <a:cs typeface="Calibri"/>
              </a:rPr>
              <a:t> </a:t>
            </a:r>
            <a:r>
              <a:rPr sz="2400" dirty="0">
                <a:latin typeface="Calibri"/>
                <a:cs typeface="Calibri"/>
              </a:rPr>
              <a:t>county</a:t>
            </a:r>
            <a:r>
              <a:rPr sz="2400" spc="-15" dirty="0">
                <a:latin typeface="Calibri"/>
                <a:cs typeface="Calibri"/>
              </a:rPr>
              <a:t> </a:t>
            </a:r>
            <a:r>
              <a:rPr sz="2400" spc="-10" dirty="0">
                <a:latin typeface="Calibri"/>
                <a:cs typeface="Calibri"/>
              </a:rPr>
              <a:t>assemblies.</a:t>
            </a:r>
            <a:endParaRPr sz="2400" dirty="0">
              <a:latin typeface="Calibri"/>
              <a:cs typeface="Calibri"/>
            </a:endParaRPr>
          </a:p>
          <a:p>
            <a:pPr marL="312420" indent="-300355">
              <a:lnSpc>
                <a:spcPct val="100000"/>
              </a:lnSpc>
              <a:spcBef>
                <a:spcPts val="1000"/>
              </a:spcBef>
              <a:buAutoNum type="arabicParenR"/>
              <a:tabLst>
                <a:tab pos="313055" algn="l"/>
              </a:tabLst>
            </a:pPr>
            <a:r>
              <a:rPr sz="2400" dirty="0">
                <a:latin typeface="Calibri"/>
                <a:cs typeface="Calibri"/>
              </a:rPr>
              <a:t>Keep</a:t>
            </a:r>
            <a:r>
              <a:rPr sz="2400" spc="-35" dirty="0">
                <a:latin typeface="Calibri"/>
                <a:cs typeface="Calibri"/>
              </a:rPr>
              <a:t> </a:t>
            </a:r>
            <a:r>
              <a:rPr sz="2400" dirty="0">
                <a:latin typeface="Calibri"/>
                <a:cs typeface="Calibri"/>
              </a:rPr>
              <a:t>records</a:t>
            </a:r>
            <a:r>
              <a:rPr sz="2400" spc="-20" dirty="0">
                <a:latin typeface="Calibri"/>
                <a:cs typeface="Calibri"/>
              </a:rPr>
              <a:t> </a:t>
            </a:r>
            <a:r>
              <a:rPr sz="2400" dirty="0">
                <a:latin typeface="Calibri"/>
                <a:cs typeface="Calibri"/>
              </a:rPr>
              <a:t>of</a:t>
            </a:r>
            <a:r>
              <a:rPr sz="2400" spc="-25" dirty="0">
                <a:latin typeface="Calibri"/>
                <a:cs typeface="Calibri"/>
              </a:rPr>
              <a:t> </a:t>
            </a:r>
            <a:r>
              <a:rPr sz="2400" dirty="0">
                <a:latin typeface="Calibri"/>
                <a:cs typeface="Calibri"/>
              </a:rPr>
              <a:t>all</a:t>
            </a:r>
            <a:r>
              <a:rPr sz="2400" spc="-20" dirty="0">
                <a:latin typeface="Calibri"/>
                <a:cs typeface="Calibri"/>
              </a:rPr>
              <a:t> </a:t>
            </a:r>
            <a:r>
              <a:rPr sz="2400" dirty="0">
                <a:latin typeface="Calibri"/>
                <a:cs typeface="Calibri"/>
              </a:rPr>
              <a:t>county</a:t>
            </a:r>
            <a:r>
              <a:rPr sz="2400" spc="-25" dirty="0">
                <a:latin typeface="Calibri"/>
                <a:cs typeface="Calibri"/>
              </a:rPr>
              <a:t> </a:t>
            </a:r>
            <a:r>
              <a:rPr sz="2400" dirty="0">
                <a:latin typeface="Calibri"/>
                <a:cs typeface="Calibri"/>
              </a:rPr>
              <a:t>assembly</a:t>
            </a:r>
            <a:r>
              <a:rPr sz="2400" spc="-20" dirty="0">
                <a:latin typeface="Calibri"/>
                <a:cs typeface="Calibri"/>
              </a:rPr>
              <a:t> </a:t>
            </a:r>
            <a:r>
              <a:rPr lang="en-US" sz="2400" spc="-10" dirty="0">
                <a:latin typeface="Calibri"/>
                <a:cs typeface="Calibri"/>
              </a:rPr>
              <a:t>vote </a:t>
            </a:r>
            <a:r>
              <a:rPr lang="en-US" sz="2400" spc="-35" dirty="0">
                <a:latin typeface="Calibri"/>
                <a:cs typeface="Calibri"/>
              </a:rPr>
              <a:t>outcomes</a:t>
            </a:r>
            <a:r>
              <a:rPr sz="2400" spc="-10" dirty="0">
                <a:latin typeface="Calibri"/>
                <a:cs typeface="Calibri"/>
              </a:rPr>
              <a:t>.</a:t>
            </a:r>
            <a:endParaRPr sz="2400" dirty="0">
              <a:latin typeface="Calibri"/>
              <a:cs typeface="Calibri"/>
            </a:endParaRPr>
          </a:p>
          <a:p>
            <a:pPr marL="12700" marR="50800">
              <a:lnSpc>
                <a:spcPct val="107000"/>
              </a:lnSpc>
              <a:spcBef>
                <a:spcPts val="800"/>
              </a:spcBef>
              <a:buAutoNum type="arabicParenR"/>
              <a:tabLst>
                <a:tab pos="313055" algn="l"/>
              </a:tabLst>
            </a:pPr>
            <a:r>
              <a:rPr lang="en-US" sz="2400" dirty="0">
                <a:latin typeface="Calibri"/>
                <a:cs typeface="Calibri"/>
              </a:rPr>
              <a:t> </a:t>
            </a:r>
            <a:r>
              <a:rPr sz="2400" dirty="0">
                <a:latin typeface="Calibri"/>
                <a:cs typeface="Calibri"/>
              </a:rPr>
              <a:t>Keep</a:t>
            </a:r>
            <a:r>
              <a:rPr sz="2400" spc="-25" dirty="0">
                <a:latin typeface="Calibri"/>
                <a:cs typeface="Calibri"/>
              </a:rPr>
              <a:t> </a:t>
            </a:r>
            <a:r>
              <a:rPr sz="2400" dirty="0">
                <a:latin typeface="Calibri"/>
                <a:cs typeface="Calibri"/>
              </a:rPr>
              <a:t>records</a:t>
            </a:r>
            <a:r>
              <a:rPr sz="2400" spc="-25" dirty="0">
                <a:latin typeface="Calibri"/>
                <a:cs typeface="Calibri"/>
              </a:rPr>
              <a:t> </a:t>
            </a:r>
            <a:r>
              <a:rPr sz="2400" dirty="0">
                <a:latin typeface="Calibri"/>
                <a:cs typeface="Calibri"/>
              </a:rPr>
              <a:t>and</a:t>
            </a:r>
            <a:r>
              <a:rPr sz="2400" spc="-25" dirty="0">
                <a:latin typeface="Calibri"/>
                <a:cs typeface="Calibri"/>
              </a:rPr>
              <a:t> </a:t>
            </a:r>
            <a:r>
              <a:rPr sz="2400" dirty="0">
                <a:latin typeface="Calibri"/>
                <a:cs typeface="Calibri"/>
              </a:rPr>
              <a:t>make</a:t>
            </a:r>
            <a:r>
              <a:rPr sz="2400" spc="-25" dirty="0">
                <a:latin typeface="Calibri"/>
                <a:cs typeface="Calibri"/>
              </a:rPr>
              <a:t> </a:t>
            </a:r>
            <a:r>
              <a:rPr lang="en-US" sz="2400" dirty="0">
                <a:latin typeface="Calibri"/>
                <a:cs typeface="Calibri"/>
              </a:rPr>
              <a:t>quarterly</a:t>
            </a:r>
            <a:r>
              <a:rPr sz="2400" spc="-20" dirty="0">
                <a:latin typeface="Calibri"/>
                <a:cs typeface="Calibri"/>
              </a:rPr>
              <a:t> </a:t>
            </a:r>
            <a:r>
              <a:rPr sz="2400" dirty="0">
                <a:latin typeface="Calibri"/>
                <a:cs typeface="Calibri"/>
              </a:rPr>
              <a:t>reports</a:t>
            </a:r>
            <a:r>
              <a:rPr sz="2400" spc="-25" dirty="0">
                <a:latin typeface="Calibri"/>
                <a:cs typeface="Calibri"/>
              </a:rPr>
              <a:t> </a:t>
            </a:r>
            <a:r>
              <a:rPr sz="2400" dirty="0">
                <a:latin typeface="Calibri"/>
                <a:cs typeface="Calibri"/>
              </a:rPr>
              <a:t>to</a:t>
            </a:r>
            <a:r>
              <a:rPr sz="2400" spc="-25" dirty="0">
                <a:latin typeface="Calibri"/>
                <a:cs typeface="Calibri"/>
              </a:rPr>
              <a:t> </a:t>
            </a:r>
            <a:r>
              <a:rPr sz="2400" dirty="0">
                <a:latin typeface="Calibri"/>
                <a:cs typeface="Calibri"/>
              </a:rPr>
              <a:t>the</a:t>
            </a:r>
            <a:r>
              <a:rPr sz="2400" spc="-25" dirty="0">
                <a:latin typeface="Calibri"/>
                <a:cs typeface="Calibri"/>
              </a:rPr>
              <a:t> </a:t>
            </a:r>
            <a:r>
              <a:rPr lang="en-US" sz="2400" spc="-25" dirty="0" smtClean="0">
                <a:latin typeface="Calibri"/>
                <a:cs typeface="Calibri"/>
              </a:rPr>
              <a:t>interim </a:t>
            </a:r>
            <a:r>
              <a:rPr sz="2400" dirty="0" smtClean="0">
                <a:latin typeface="Calibri"/>
                <a:cs typeface="Calibri"/>
              </a:rPr>
              <a:t>Governor</a:t>
            </a:r>
            <a:r>
              <a:rPr sz="2400" spc="-25" dirty="0" smtClean="0">
                <a:latin typeface="Calibri"/>
                <a:cs typeface="Calibri"/>
              </a:rPr>
              <a:t> </a:t>
            </a:r>
            <a:r>
              <a:rPr sz="2400" dirty="0">
                <a:latin typeface="Calibri"/>
                <a:cs typeface="Calibri"/>
              </a:rPr>
              <a:t>of</a:t>
            </a:r>
            <a:r>
              <a:rPr sz="2400" spc="-20" dirty="0">
                <a:latin typeface="Calibri"/>
                <a:cs typeface="Calibri"/>
              </a:rPr>
              <a:t> </a:t>
            </a:r>
            <a:r>
              <a:rPr sz="2400" dirty="0">
                <a:latin typeface="Calibri"/>
                <a:cs typeface="Calibri"/>
              </a:rPr>
              <a:t>any</a:t>
            </a:r>
            <a:r>
              <a:rPr sz="2400" spc="-25" dirty="0">
                <a:latin typeface="Calibri"/>
                <a:cs typeface="Calibri"/>
              </a:rPr>
              <a:t> </a:t>
            </a:r>
            <a:r>
              <a:rPr sz="2400" dirty="0">
                <a:latin typeface="Calibri"/>
                <a:cs typeface="Calibri"/>
              </a:rPr>
              <a:t>receipts</a:t>
            </a:r>
            <a:r>
              <a:rPr sz="2400" spc="-25" dirty="0">
                <a:latin typeface="Calibri"/>
                <a:cs typeface="Calibri"/>
              </a:rPr>
              <a:t> </a:t>
            </a:r>
            <a:r>
              <a:rPr lang="en-US" sz="2400" dirty="0">
                <a:latin typeface="Calibri"/>
                <a:cs typeface="Calibri"/>
              </a:rPr>
              <a:t>and</a:t>
            </a:r>
            <a:r>
              <a:rPr sz="2400" spc="-25" dirty="0">
                <a:latin typeface="Calibri"/>
                <a:cs typeface="Calibri"/>
              </a:rPr>
              <a:t> </a:t>
            </a:r>
            <a:r>
              <a:rPr sz="2400" dirty="0">
                <a:latin typeface="Calibri"/>
                <a:cs typeface="Calibri"/>
              </a:rPr>
              <a:t>disbursements</a:t>
            </a:r>
            <a:r>
              <a:rPr sz="2400" spc="-20" dirty="0">
                <a:latin typeface="Calibri"/>
                <a:cs typeface="Calibri"/>
              </a:rPr>
              <a:t> </a:t>
            </a:r>
            <a:r>
              <a:rPr sz="2400" spc="-25" dirty="0" smtClean="0">
                <a:latin typeface="Calibri"/>
                <a:cs typeface="Calibri"/>
              </a:rPr>
              <a:t>of </a:t>
            </a:r>
            <a:r>
              <a:rPr sz="2400" dirty="0">
                <a:latin typeface="Calibri"/>
                <a:cs typeface="Calibri"/>
              </a:rPr>
              <a:t>any</a:t>
            </a:r>
            <a:r>
              <a:rPr sz="2400" spc="-25" dirty="0">
                <a:latin typeface="Calibri"/>
                <a:cs typeface="Calibri"/>
              </a:rPr>
              <a:t> </a:t>
            </a:r>
            <a:r>
              <a:rPr sz="2400" dirty="0">
                <a:latin typeface="Calibri"/>
                <a:cs typeface="Calibri"/>
              </a:rPr>
              <a:t>and</a:t>
            </a:r>
            <a:r>
              <a:rPr sz="2400" spc="-20" dirty="0">
                <a:latin typeface="Calibri"/>
                <a:cs typeface="Calibri"/>
              </a:rPr>
              <a:t> </a:t>
            </a:r>
            <a:r>
              <a:rPr sz="2400" dirty="0">
                <a:latin typeface="Calibri"/>
                <a:cs typeface="Calibri"/>
              </a:rPr>
              <a:t>all</a:t>
            </a:r>
            <a:r>
              <a:rPr sz="2400" spc="-20" dirty="0">
                <a:latin typeface="Calibri"/>
                <a:cs typeface="Calibri"/>
              </a:rPr>
              <a:t> </a:t>
            </a:r>
            <a:r>
              <a:rPr sz="2400" dirty="0">
                <a:latin typeface="Calibri"/>
                <a:cs typeface="Calibri"/>
              </a:rPr>
              <a:t>funds</a:t>
            </a:r>
            <a:r>
              <a:rPr sz="2400" spc="-20" dirty="0">
                <a:latin typeface="Calibri"/>
                <a:cs typeface="Calibri"/>
              </a:rPr>
              <a:t> </a:t>
            </a:r>
            <a:r>
              <a:rPr sz="2400" dirty="0">
                <a:latin typeface="Calibri"/>
                <a:cs typeface="Calibri"/>
              </a:rPr>
              <a:t>which</a:t>
            </a:r>
            <a:r>
              <a:rPr sz="2400" spc="-25" dirty="0">
                <a:latin typeface="Calibri"/>
                <a:cs typeface="Calibri"/>
              </a:rPr>
              <a:t> </a:t>
            </a:r>
            <a:r>
              <a:rPr sz="2400" dirty="0">
                <a:latin typeface="Calibri"/>
                <a:cs typeface="Calibri"/>
              </a:rPr>
              <a:t>may</a:t>
            </a:r>
            <a:r>
              <a:rPr sz="2400" spc="-20" dirty="0">
                <a:latin typeface="Calibri"/>
                <a:cs typeface="Calibri"/>
              </a:rPr>
              <a:t> </a:t>
            </a:r>
            <a:r>
              <a:rPr sz="2400" dirty="0">
                <a:latin typeface="Calibri"/>
                <a:cs typeface="Calibri"/>
              </a:rPr>
              <a:t>be</a:t>
            </a:r>
            <a:r>
              <a:rPr sz="2400" spc="-20" dirty="0">
                <a:latin typeface="Calibri"/>
                <a:cs typeface="Calibri"/>
              </a:rPr>
              <a:t> </a:t>
            </a:r>
            <a:r>
              <a:rPr sz="2400" dirty="0">
                <a:latin typeface="Calibri"/>
                <a:cs typeface="Calibri"/>
              </a:rPr>
              <a:t>donated</a:t>
            </a:r>
            <a:r>
              <a:rPr sz="2400" spc="-20" dirty="0">
                <a:latin typeface="Calibri"/>
                <a:cs typeface="Calibri"/>
              </a:rPr>
              <a:t> </a:t>
            </a:r>
            <a:r>
              <a:rPr sz="2400" dirty="0">
                <a:latin typeface="Calibri"/>
                <a:cs typeface="Calibri"/>
              </a:rPr>
              <a:t>to</a:t>
            </a:r>
            <a:r>
              <a:rPr sz="2400" spc="-25" dirty="0">
                <a:latin typeface="Calibri"/>
                <a:cs typeface="Calibri"/>
              </a:rPr>
              <a:t> </a:t>
            </a:r>
            <a:r>
              <a:rPr sz="2400" dirty="0">
                <a:latin typeface="Calibri"/>
                <a:cs typeface="Calibri"/>
              </a:rPr>
              <a:t>help</a:t>
            </a:r>
            <a:r>
              <a:rPr sz="2400" spc="-20" dirty="0">
                <a:latin typeface="Calibri"/>
                <a:cs typeface="Calibri"/>
              </a:rPr>
              <a:t> </a:t>
            </a:r>
            <a:r>
              <a:rPr sz="2400" dirty="0">
                <a:latin typeface="Calibri"/>
                <a:cs typeface="Calibri"/>
              </a:rPr>
              <a:t>establish</a:t>
            </a:r>
            <a:r>
              <a:rPr sz="2400" spc="-20" dirty="0">
                <a:latin typeface="Calibri"/>
                <a:cs typeface="Calibri"/>
              </a:rPr>
              <a:t> </a:t>
            </a:r>
            <a:r>
              <a:rPr sz="2400" dirty="0">
                <a:latin typeface="Calibri"/>
                <a:cs typeface="Calibri"/>
              </a:rPr>
              <a:t>the</a:t>
            </a:r>
            <a:r>
              <a:rPr sz="2400" spc="-20" dirty="0">
                <a:latin typeface="Calibri"/>
                <a:cs typeface="Calibri"/>
              </a:rPr>
              <a:t> </a:t>
            </a:r>
            <a:r>
              <a:rPr sz="2400" dirty="0">
                <a:latin typeface="Calibri"/>
                <a:cs typeface="Calibri"/>
              </a:rPr>
              <a:t>offices</a:t>
            </a:r>
            <a:r>
              <a:rPr sz="2400" spc="-25" dirty="0">
                <a:latin typeface="Calibri"/>
                <a:cs typeface="Calibri"/>
              </a:rPr>
              <a:t> </a:t>
            </a:r>
            <a:r>
              <a:rPr sz="2400" dirty="0">
                <a:latin typeface="Calibri"/>
                <a:cs typeface="Calibri"/>
              </a:rPr>
              <a:t>of</a:t>
            </a:r>
            <a:r>
              <a:rPr sz="2400" spc="-20" dirty="0">
                <a:latin typeface="Calibri"/>
                <a:cs typeface="Calibri"/>
              </a:rPr>
              <a:t> </a:t>
            </a:r>
            <a:r>
              <a:rPr sz="2400" dirty="0">
                <a:latin typeface="Calibri"/>
                <a:cs typeface="Calibri"/>
              </a:rPr>
              <a:t>Republic</a:t>
            </a:r>
            <a:r>
              <a:rPr sz="2400" spc="-20" dirty="0">
                <a:latin typeface="Calibri"/>
                <a:cs typeface="Calibri"/>
              </a:rPr>
              <a:t> </a:t>
            </a:r>
            <a:r>
              <a:rPr sz="2400" dirty="0" smtClean="0">
                <a:latin typeface="Calibri"/>
                <a:cs typeface="Calibri"/>
              </a:rPr>
              <a:t>government</a:t>
            </a:r>
            <a:r>
              <a:rPr sz="2400" spc="-20" dirty="0" smtClean="0">
                <a:latin typeface="Calibri"/>
                <a:cs typeface="Calibri"/>
              </a:rPr>
              <a:t> </a:t>
            </a:r>
            <a:r>
              <a:rPr sz="2400" spc="-25" dirty="0">
                <a:latin typeface="Calibri"/>
                <a:cs typeface="Calibri"/>
              </a:rPr>
              <a:t>in </a:t>
            </a:r>
            <a:r>
              <a:rPr sz="2400" dirty="0">
                <a:latin typeface="Calibri"/>
                <a:cs typeface="Calibri"/>
              </a:rPr>
              <a:t>their</a:t>
            </a:r>
            <a:r>
              <a:rPr sz="2400" spc="-40" dirty="0">
                <a:latin typeface="Calibri"/>
                <a:cs typeface="Calibri"/>
              </a:rPr>
              <a:t> </a:t>
            </a:r>
            <a:r>
              <a:rPr sz="2400" dirty="0">
                <a:latin typeface="Calibri"/>
                <a:cs typeface="Calibri"/>
              </a:rPr>
              <a:t>respective</a:t>
            </a:r>
            <a:r>
              <a:rPr sz="2400" spc="-25" dirty="0">
                <a:latin typeface="Calibri"/>
                <a:cs typeface="Calibri"/>
              </a:rPr>
              <a:t> </a:t>
            </a:r>
            <a:r>
              <a:rPr sz="2400" dirty="0">
                <a:latin typeface="Calibri"/>
                <a:cs typeface="Calibri"/>
              </a:rPr>
              <a:t>state</a:t>
            </a:r>
            <a:r>
              <a:rPr sz="2400" spc="-25" dirty="0">
                <a:latin typeface="Calibri"/>
                <a:cs typeface="Calibri"/>
              </a:rPr>
              <a:t> </a:t>
            </a:r>
            <a:r>
              <a:rPr sz="2400" dirty="0">
                <a:latin typeface="Calibri"/>
                <a:cs typeface="Calibri"/>
              </a:rPr>
              <a:t>or</a:t>
            </a:r>
            <a:r>
              <a:rPr sz="2400" spc="-25" dirty="0">
                <a:latin typeface="Calibri"/>
                <a:cs typeface="Calibri"/>
              </a:rPr>
              <a:t> </a:t>
            </a:r>
            <a:r>
              <a:rPr sz="2400" spc="-10" dirty="0">
                <a:latin typeface="Calibri"/>
                <a:cs typeface="Calibri"/>
              </a:rPr>
              <a:t>county.</a:t>
            </a:r>
            <a:endParaRPr sz="2400" dirty="0">
              <a:latin typeface="Calibri"/>
              <a:cs typeface="Calibri"/>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object 2">
            <a:extLst>
              <a:ext uri="{FF2B5EF4-FFF2-40B4-BE49-F238E27FC236}">
                <a16:creationId xmlns:a16="http://schemas.microsoft.com/office/drawing/2014/main" xmlns="" id="{33CBB792-6A30-AA75-93C7-784D07C75C05}"/>
              </a:ext>
            </a:extLst>
          </p:cNvPr>
          <p:cNvPicPr/>
          <p:nvPr/>
        </p:nvPicPr>
        <p:blipFill>
          <a:blip r:embed="rId2" cstate="print"/>
          <a:stretch>
            <a:fillRect/>
          </a:stretch>
        </p:blipFill>
        <p:spPr>
          <a:xfrm>
            <a:off x="2393577" y="9939"/>
            <a:ext cx="7404845" cy="6848060"/>
          </a:xfrm>
          <a:prstGeom prst="rect">
            <a:avLst/>
          </a:prstGeom>
        </p:spPr>
      </p:pic>
      <p:sp>
        <p:nvSpPr>
          <p:cNvPr id="2" name="object 2"/>
          <p:cNvSpPr txBox="1">
            <a:spLocks noGrp="1"/>
          </p:cNvSpPr>
          <p:nvPr>
            <p:ph type="title"/>
          </p:nvPr>
        </p:nvSpPr>
        <p:spPr>
          <a:xfrm>
            <a:off x="342900" y="2163526"/>
            <a:ext cx="11506200" cy="2530949"/>
          </a:xfrm>
          <a:prstGeom prst="rect">
            <a:avLst/>
          </a:prstGeom>
        </p:spPr>
        <p:txBody>
          <a:bodyPr vert="horz" wrap="square" lIns="0" tIns="12065" rIns="0" bIns="0" rtlCol="0">
            <a:spAutoFit/>
          </a:bodyPr>
          <a:lstStyle/>
          <a:p>
            <a:pPr marL="12700" marR="5080" indent="-12700">
              <a:lnSpc>
                <a:spcPct val="123700"/>
              </a:lnSpc>
              <a:spcBef>
                <a:spcPts val="95"/>
              </a:spcBef>
            </a:pPr>
            <a:r>
              <a:rPr b="1" u="sng" dirty="0"/>
              <a:t>STEP</a:t>
            </a:r>
            <a:r>
              <a:rPr b="1" u="sng" spc="-30" dirty="0"/>
              <a:t> </a:t>
            </a:r>
            <a:r>
              <a:rPr b="1" u="sng" dirty="0"/>
              <a:t>FOUR</a:t>
            </a:r>
            <a:r>
              <a:rPr lang="en-US" b="1" u="sng" spc="-20" dirty="0"/>
              <a:t/>
            </a:r>
            <a:br>
              <a:rPr lang="en-US" b="1" u="sng" spc="-20" dirty="0"/>
            </a:br>
            <a:r>
              <a:rPr b="1" dirty="0"/>
              <a:t>APPOINTMENT</a:t>
            </a:r>
            <a:r>
              <a:rPr b="1" spc="-40" dirty="0"/>
              <a:t> </a:t>
            </a:r>
            <a:r>
              <a:rPr b="1" dirty="0"/>
              <a:t>OF</a:t>
            </a:r>
            <a:r>
              <a:rPr b="1" spc="-25" dirty="0"/>
              <a:t> </a:t>
            </a:r>
            <a:r>
              <a:rPr b="1" dirty="0"/>
              <a:t>THE</a:t>
            </a:r>
            <a:r>
              <a:rPr b="1" spc="-25" dirty="0"/>
              <a:t> </a:t>
            </a:r>
            <a:r>
              <a:rPr lang="en-US" b="1" spc="-25" dirty="0" smtClean="0"/>
              <a:t>INTERIM </a:t>
            </a:r>
            <a:br>
              <a:rPr lang="en-US" b="1" spc="-25" dirty="0" smtClean="0"/>
            </a:br>
            <a:r>
              <a:rPr b="1" dirty="0" smtClean="0"/>
              <a:t>CHIEF</a:t>
            </a:r>
            <a:r>
              <a:rPr b="1" spc="-25" dirty="0" smtClean="0"/>
              <a:t> </a:t>
            </a:r>
            <a:r>
              <a:rPr b="1" spc="-10" dirty="0"/>
              <a:t>JUSTICE</a:t>
            </a: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object 2">
            <a:extLst>
              <a:ext uri="{FF2B5EF4-FFF2-40B4-BE49-F238E27FC236}">
                <a16:creationId xmlns:a16="http://schemas.microsoft.com/office/drawing/2014/main" xmlns="" id="{61E27FB9-06A3-A417-8F47-99E766A988D5}"/>
              </a:ext>
            </a:extLst>
          </p:cNvPr>
          <p:cNvPicPr/>
          <p:nvPr/>
        </p:nvPicPr>
        <p:blipFill>
          <a:blip r:embed="rId3" cstate="print">
            <a:clrChange>
              <a:clrFrom>
                <a:srgbClr val="000000">
                  <a:alpha val="0"/>
                </a:srgbClr>
              </a:clrFrom>
              <a:clrTo>
                <a:srgbClr val="000000">
                  <a:alpha val="0"/>
                </a:srgbClr>
              </a:clrTo>
            </a:clrChange>
            <a:duotone>
              <a:schemeClr val="accent1">
                <a:shade val="45000"/>
                <a:satMod val="135000"/>
              </a:schemeClr>
              <a:prstClr val="white"/>
            </a:duotone>
            <a:extLst>
              <a:ext uri="{BEBA8EAE-BF5A-486C-A8C5-ECC9F3942E4B}">
                <a14:imgProps xmlns:a14="http://schemas.microsoft.com/office/drawing/2010/main">
                  <a14:imgLayer r:embed="rId4">
                    <a14:imgEffect>
                      <a14:sharpenSoften amount="100000"/>
                    </a14:imgEffect>
                    <a14:imgEffect>
                      <a14:colorTemperature colorTemp="11500"/>
                    </a14:imgEffect>
                    <a14:imgEffect>
                      <a14:saturation sat="66000"/>
                    </a14:imgEffect>
                    <a14:imgEffect>
                      <a14:brightnessContrast contrast="-2000"/>
                    </a14:imgEffect>
                  </a14:imgLayer>
                </a14:imgProps>
              </a:ext>
            </a:extLst>
          </a:blip>
          <a:stretch>
            <a:fillRect/>
          </a:stretch>
        </p:blipFill>
        <p:spPr>
          <a:xfrm>
            <a:off x="2393577" y="-6626"/>
            <a:ext cx="7404845" cy="6848060"/>
          </a:xfrm>
          <a:prstGeom prst="rect">
            <a:avLst/>
          </a:prstGeom>
          <a:noFill/>
          <a:effectLst>
            <a:outerShdw dist="50800" sx="147000" sy="147000" algn="ctr" rotWithShape="0">
              <a:srgbClr val="000000">
                <a:alpha val="0"/>
              </a:srgbClr>
            </a:outerShdw>
            <a:reflection endPos="65000" dist="50800" dir="5400000" sy="-100000" algn="bl" rotWithShape="0"/>
          </a:effectLst>
        </p:spPr>
      </p:pic>
      <p:sp>
        <p:nvSpPr>
          <p:cNvPr id="2" name="object 2"/>
          <p:cNvSpPr txBox="1"/>
          <p:nvPr/>
        </p:nvSpPr>
        <p:spPr>
          <a:xfrm>
            <a:off x="457202" y="609601"/>
            <a:ext cx="11260455" cy="5667834"/>
          </a:xfrm>
          <a:prstGeom prst="rect">
            <a:avLst/>
          </a:prstGeom>
        </p:spPr>
        <p:txBody>
          <a:bodyPr vert="horz" wrap="square" lIns="0" tIns="12700" rIns="0" bIns="0" rtlCol="0">
            <a:spAutoFit/>
          </a:bodyPr>
          <a:lstStyle/>
          <a:p>
            <a:pPr marL="527050" marR="160020" indent="-514350">
              <a:lnSpc>
                <a:spcPct val="107000"/>
              </a:lnSpc>
              <a:spcBef>
                <a:spcPts val="100"/>
              </a:spcBef>
              <a:buFont typeface="+mj-lt"/>
              <a:buAutoNum type="arabicParenR"/>
            </a:pPr>
            <a:r>
              <a:rPr sz="2800" dirty="0">
                <a:latin typeface="Calibri"/>
                <a:cs typeface="Calibri"/>
              </a:rPr>
              <a:t>The</a:t>
            </a:r>
            <a:r>
              <a:rPr sz="2800" spc="-25" dirty="0">
                <a:latin typeface="Calibri"/>
                <a:cs typeface="Calibri"/>
              </a:rPr>
              <a:t> </a:t>
            </a:r>
            <a:r>
              <a:rPr lang="en-US" sz="2800" dirty="0">
                <a:latin typeface="Calibri"/>
                <a:cs typeface="Calibri"/>
              </a:rPr>
              <a:t>P</a:t>
            </a:r>
            <a:r>
              <a:rPr sz="2800" dirty="0">
                <a:latin typeface="Calibri"/>
                <a:cs typeface="Calibri"/>
              </a:rPr>
              <a:t>resident</a:t>
            </a:r>
            <a:r>
              <a:rPr sz="2800" spc="-25" dirty="0">
                <a:latin typeface="Calibri"/>
                <a:cs typeface="Calibri"/>
              </a:rPr>
              <a:t> </a:t>
            </a:r>
            <a:r>
              <a:rPr sz="2800" dirty="0">
                <a:latin typeface="Calibri"/>
                <a:cs typeface="Calibri"/>
              </a:rPr>
              <a:t>of</a:t>
            </a:r>
            <a:r>
              <a:rPr sz="2800" spc="-25" dirty="0">
                <a:latin typeface="Calibri"/>
                <a:cs typeface="Calibri"/>
              </a:rPr>
              <a:t> </a:t>
            </a:r>
            <a:r>
              <a:rPr sz="2800" dirty="0">
                <a:latin typeface="Calibri"/>
                <a:cs typeface="Calibri"/>
              </a:rPr>
              <a:t>the</a:t>
            </a:r>
            <a:r>
              <a:rPr sz="2800" spc="-25" dirty="0">
                <a:latin typeface="Calibri"/>
                <a:cs typeface="Calibri"/>
              </a:rPr>
              <a:t> </a:t>
            </a:r>
            <a:r>
              <a:rPr sz="2800" dirty="0">
                <a:latin typeface="Calibri"/>
                <a:cs typeface="Calibri"/>
              </a:rPr>
              <a:t>Republic</a:t>
            </a:r>
            <a:r>
              <a:rPr sz="2800" spc="-25" dirty="0">
                <a:latin typeface="Calibri"/>
                <a:cs typeface="Calibri"/>
              </a:rPr>
              <a:t> </a:t>
            </a:r>
            <a:r>
              <a:rPr sz="2800" u="sng" dirty="0">
                <a:latin typeface="Calibri"/>
                <a:cs typeface="Calibri"/>
              </a:rPr>
              <a:t>shall</a:t>
            </a:r>
            <a:r>
              <a:rPr sz="2800" spc="-20" dirty="0">
                <a:latin typeface="Calibri"/>
                <a:cs typeface="Calibri"/>
              </a:rPr>
              <a:t> </a:t>
            </a:r>
            <a:r>
              <a:rPr sz="2800" dirty="0">
                <a:latin typeface="Calibri"/>
                <a:cs typeface="Calibri"/>
              </a:rPr>
              <a:t>appoint</a:t>
            </a:r>
            <a:r>
              <a:rPr sz="2800" spc="-25" dirty="0">
                <a:latin typeface="Calibri"/>
                <a:cs typeface="Calibri"/>
              </a:rPr>
              <a:t> </a:t>
            </a:r>
            <a:r>
              <a:rPr lang="en-US" sz="2800" spc="-25" dirty="0">
                <a:latin typeface="Calibri"/>
                <a:cs typeface="Calibri"/>
              </a:rPr>
              <a:t>three</a:t>
            </a:r>
            <a:r>
              <a:rPr sz="2800" spc="-25" dirty="0">
                <a:latin typeface="Calibri"/>
                <a:cs typeface="Calibri"/>
              </a:rPr>
              <a:t> </a:t>
            </a:r>
            <a:r>
              <a:rPr lang="en-US" sz="2800" spc="-25" dirty="0" smtClean="0">
                <a:latin typeface="Calibri"/>
                <a:cs typeface="Calibri"/>
              </a:rPr>
              <a:t>interim </a:t>
            </a:r>
            <a:r>
              <a:rPr sz="2800" dirty="0" smtClean="0">
                <a:latin typeface="Calibri"/>
                <a:cs typeface="Calibri"/>
              </a:rPr>
              <a:t>Justice</a:t>
            </a:r>
            <a:r>
              <a:rPr lang="en-US" sz="2800" dirty="0">
                <a:latin typeface="Calibri"/>
                <a:cs typeface="Calibri"/>
              </a:rPr>
              <a:t>s</a:t>
            </a:r>
            <a:r>
              <a:rPr sz="2800" spc="-25" dirty="0">
                <a:latin typeface="Calibri"/>
                <a:cs typeface="Calibri"/>
              </a:rPr>
              <a:t> </a:t>
            </a:r>
            <a:r>
              <a:rPr sz="2800" dirty="0">
                <a:latin typeface="Calibri"/>
                <a:cs typeface="Calibri"/>
              </a:rPr>
              <a:t>for</a:t>
            </a:r>
            <a:r>
              <a:rPr sz="2800" spc="-25" dirty="0">
                <a:latin typeface="Calibri"/>
                <a:cs typeface="Calibri"/>
              </a:rPr>
              <a:t> </a:t>
            </a:r>
            <a:r>
              <a:rPr lang="en-US" sz="2800" dirty="0">
                <a:latin typeface="Calibri"/>
                <a:cs typeface="Calibri"/>
              </a:rPr>
              <a:t>e</a:t>
            </a:r>
            <a:r>
              <a:rPr sz="2800" dirty="0">
                <a:latin typeface="Calibri"/>
                <a:cs typeface="Calibri"/>
              </a:rPr>
              <a:t>ach</a:t>
            </a:r>
            <a:r>
              <a:rPr sz="2800" spc="-20" dirty="0">
                <a:latin typeface="Calibri"/>
                <a:cs typeface="Calibri"/>
              </a:rPr>
              <a:t> </a:t>
            </a:r>
            <a:r>
              <a:rPr sz="2800" spc="-10" dirty="0">
                <a:latin typeface="Calibri"/>
                <a:cs typeface="Calibri"/>
              </a:rPr>
              <a:t>state. </a:t>
            </a:r>
            <a:endParaRPr lang="en-US" sz="2800" spc="-10" dirty="0">
              <a:latin typeface="Calibri"/>
              <a:cs typeface="Calibri"/>
            </a:endParaRPr>
          </a:p>
          <a:p>
            <a:pPr marL="527050" marR="160020" indent="-514350">
              <a:lnSpc>
                <a:spcPct val="107000"/>
              </a:lnSpc>
              <a:spcBef>
                <a:spcPts val="100"/>
              </a:spcBef>
              <a:buFont typeface="+mj-lt"/>
              <a:buAutoNum type="arabicParenR"/>
            </a:pPr>
            <a:endParaRPr lang="en-US" sz="2800" spc="-10" dirty="0">
              <a:latin typeface="Calibri"/>
              <a:cs typeface="Calibri"/>
            </a:endParaRPr>
          </a:p>
          <a:p>
            <a:pPr marL="527050" marR="160020" indent="-514350">
              <a:lnSpc>
                <a:spcPct val="107000"/>
              </a:lnSpc>
              <a:spcBef>
                <a:spcPts val="100"/>
              </a:spcBef>
              <a:buFont typeface="+mj-lt"/>
              <a:buAutoNum type="arabicParenR"/>
            </a:pPr>
            <a:r>
              <a:rPr sz="2800" dirty="0">
                <a:latin typeface="Calibri"/>
                <a:cs typeface="Calibri"/>
              </a:rPr>
              <a:t>The</a:t>
            </a:r>
            <a:r>
              <a:rPr sz="2800" spc="-25" dirty="0">
                <a:latin typeface="Calibri"/>
                <a:cs typeface="Calibri"/>
              </a:rPr>
              <a:t> </a:t>
            </a:r>
            <a:r>
              <a:rPr sz="2800" dirty="0">
                <a:latin typeface="Calibri"/>
                <a:cs typeface="Calibri"/>
              </a:rPr>
              <a:t>appointments</a:t>
            </a:r>
            <a:r>
              <a:rPr sz="2800" spc="-25" dirty="0">
                <a:latin typeface="Calibri"/>
                <a:cs typeface="Calibri"/>
              </a:rPr>
              <a:t> </a:t>
            </a:r>
            <a:r>
              <a:rPr sz="2800" dirty="0">
                <a:latin typeface="Calibri"/>
                <a:cs typeface="Calibri"/>
              </a:rPr>
              <a:t>will</a:t>
            </a:r>
            <a:r>
              <a:rPr sz="2800" spc="-25" dirty="0">
                <a:latin typeface="Calibri"/>
                <a:cs typeface="Calibri"/>
              </a:rPr>
              <a:t> </a:t>
            </a:r>
            <a:r>
              <a:rPr sz="2800" dirty="0">
                <a:latin typeface="Calibri"/>
                <a:cs typeface="Calibri"/>
              </a:rPr>
              <a:t>be</a:t>
            </a:r>
            <a:r>
              <a:rPr sz="2800" spc="-25" dirty="0">
                <a:latin typeface="Calibri"/>
                <a:cs typeface="Calibri"/>
              </a:rPr>
              <a:t> </a:t>
            </a:r>
            <a:r>
              <a:rPr sz="2800" dirty="0">
                <a:latin typeface="Calibri"/>
                <a:cs typeface="Calibri"/>
              </a:rPr>
              <a:t>made</a:t>
            </a:r>
            <a:r>
              <a:rPr sz="2800" spc="-25" dirty="0">
                <a:latin typeface="Calibri"/>
                <a:cs typeface="Calibri"/>
              </a:rPr>
              <a:t> </a:t>
            </a:r>
            <a:r>
              <a:rPr sz="2800" dirty="0">
                <a:latin typeface="Calibri"/>
                <a:cs typeface="Calibri"/>
              </a:rPr>
              <a:t>from</a:t>
            </a:r>
            <a:r>
              <a:rPr sz="2800" spc="-25" dirty="0">
                <a:latin typeface="Calibri"/>
                <a:cs typeface="Calibri"/>
              </a:rPr>
              <a:t> </a:t>
            </a:r>
            <a:r>
              <a:rPr sz="2800" dirty="0">
                <a:latin typeface="Calibri"/>
                <a:cs typeface="Calibri"/>
              </a:rPr>
              <a:t>nominees</a:t>
            </a:r>
            <a:r>
              <a:rPr sz="2800" spc="-25" dirty="0">
                <a:latin typeface="Calibri"/>
                <a:cs typeface="Calibri"/>
              </a:rPr>
              <a:t> </a:t>
            </a:r>
            <a:r>
              <a:rPr sz="2800" dirty="0">
                <a:latin typeface="Calibri"/>
                <a:cs typeface="Calibri"/>
              </a:rPr>
              <a:t>submitted</a:t>
            </a:r>
            <a:r>
              <a:rPr sz="2800" spc="-25" dirty="0">
                <a:latin typeface="Calibri"/>
                <a:cs typeface="Calibri"/>
              </a:rPr>
              <a:t> </a:t>
            </a:r>
            <a:r>
              <a:rPr sz="2800" dirty="0">
                <a:latin typeface="Calibri"/>
                <a:cs typeface="Calibri"/>
              </a:rPr>
              <a:t>to</a:t>
            </a:r>
            <a:r>
              <a:rPr sz="2800" spc="-25" dirty="0">
                <a:latin typeface="Calibri"/>
                <a:cs typeface="Calibri"/>
              </a:rPr>
              <a:t> </a:t>
            </a:r>
            <a:r>
              <a:rPr sz="2800" dirty="0">
                <a:latin typeface="Calibri"/>
                <a:cs typeface="Calibri"/>
              </a:rPr>
              <a:t>the</a:t>
            </a:r>
            <a:r>
              <a:rPr sz="2800" spc="-20" dirty="0">
                <a:latin typeface="Calibri"/>
                <a:cs typeface="Calibri"/>
              </a:rPr>
              <a:t> </a:t>
            </a:r>
            <a:r>
              <a:rPr lang="en-US" sz="2800" spc="-10" dirty="0">
                <a:latin typeface="Calibri"/>
                <a:cs typeface="Calibri"/>
              </a:rPr>
              <a:t>R</a:t>
            </a:r>
            <a:r>
              <a:rPr sz="2800" spc="-10" dirty="0">
                <a:latin typeface="Calibri"/>
                <a:cs typeface="Calibri"/>
              </a:rPr>
              <a:t>epublic </a:t>
            </a:r>
            <a:r>
              <a:rPr sz="2800" dirty="0">
                <a:latin typeface="Calibri"/>
                <a:cs typeface="Calibri"/>
              </a:rPr>
              <a:t>President</a:t>
            </a:r>
            <a:r>
              <a:rPr sz="2800" spc="-25" dirty="0">
                <a:latin typeface="Calibri"/>
                <a:cs typeface="Calibri"/>
              </a:rPr>
              <a:t> </a:t>
            </a:r>
            <a:r>
              <a:rPr sz="2800" dirty="0">
                <a:latin typeface="Calibri"/>
                <a:cs typeface="Calibri"/>
              </a:rPr>
              <a:t>by</a:t>
            </a:r>
            <a:r>
              <a:rPr sz="2800" spc="-20" dirty="0">
                <a:latin typeface="Calibri"/>
                <a:cs typeface="Calibri"/>
              </a:rPr>
              <a:t> </a:t>
            </a:r>
            <a:r>
              <a:rPr sz="2800" dirty="0">
                <a:latin typeface="Calibri"/>
                <a:cs typeface="Calibri"/>
              </a:rPr>
              <a:t>the</a:t>
            </a:r>
            <a:r>
              <a:rPr sz="2800" spc="-20" dirty="0">
                <a:latin typeface="Calibri"/>
                <a:cs typeface="Calibri"/>
              </a:rPr>
              <a:t> </a:t>
            </a:r>
            <a:r>
              <a:rPr lang="en-US" sz="2800" spc="-20" dirty="0" smtClean="0">
                <a:latin typeface="Calibri"/>
                <a:cs typeface="Calibri"/>
              </a:rPr>
              <a:t>interim </a:t>
            </a:r>
            <a:r>
              <a:rPr sz="2800" dirty="0" smtClean="0">
                <a:latin typeface="Calibri"/>
                <a:cs typeface="Calibri"/>
              </a:rPr>
              <a:t>Governor</a:t>
            </a:r>
            <a:r>
              <a:rPr sz="2800" spc="-25" dirty="0" smtClean="0">
                <a:latin typeface="Calibri"/>
                <a:cs typeface="Calibri"/>
              </a:rPr>
              <a:t> </a:t>
            </a:r>
            <a:r>
              <a:rPr sz="2800" dirty="0">
                <a:latin typeface="Calibri"/>
                <a:cs typeface="Calibri"/>
              </a:rPr>
              <a:t>of</a:t>
            </a:r>
            <a:r>
              <a:rPr sz="2800" spc="-20" dirty="0">
                <a:latin typeface="Calibri"/>
                <a:cs typeface="Calibri"/>
              </a:rPr>
              <a:t> </a:t>
            </a:r>
            <a:r>
              <a:rPr sz="2800" dirty="0">
                <a:latin typeface="Calibri"/>
                <a:cs typeface="Calibri"/>
              </a:rPr>
              <a:t>the</a:t>
            </a:r>
            <a:r>
              <a:rPr sz="2800" spc="-20" dirty="0">
                <a:latin typeface="Calibri"/>
                <a:cs typeface="Calibri"/>
              </a:rPr>
              <a:t> </a:t>
            </a:r>
            <a:r>
              <a:rPr sz="2800" dirty="0">
                <a:latin typeface="Calibri"/>
                <a:cs typeface="Calibri"/>
              </a:rPr>
              <a:t>state.</a:t>
            </a:r>
            <a:r>
              <a:rPr sz="2800" spc="-20" dirty="0">
                <a:latin typeface="Calibri"/>
                <a:cs typeface="Calibri"/>
              </a:rPr>
              <a:t> </a:t>
            </a:r>
            <a:endParaRPr lang="en-US" sz="2800" spc="-20" dirty="0">
              <a:latin typeface="Calibri"/>
              <a:cs typeface="Calibri"/>
            </a:endParaRPr>
          </a:p>
          <a:p>
            <a:pPr marL="527050" marR="160020" indent="-514350">
              <a:lnSpc>
                <a:spcPct val="107000"/>
              </a:lnSpc>
              <a:spcBef>
                <a:spcPts val="100"/>
              </a:spcBef>
              <a:buFont typeface="+mj-lt"/>
              <a:buAutoNum type="arabicParenR"/>
            </a:pPr>
            <a:endParaRPr lang="en-US" sz="2800" spc="-20" dirty="0">
              <a:latin typeface="Calibri"/>
              <a:cs typeface="Calibri"/>
            </a:endParaRPr>
          </a:p>
          <a:p>
            <a:pPr marL="527050" marR="160020" indent="-514350">
              <a:lnSpc>
                <a:spcPct val="107000"/>
              </a:lnSpc>
              <a:spcBef>
                <a:spcPts val="100"/>
              </a:spcBef>
              <a:buFont typeface="+mj-lt"/>
              <a:buAutoNum type="arabicParenR"/>
            </a:pPr>
            <a:r>
              <a:rPr sz="2800" dirty="0" smtClean="0">
                <a:latin typeface="Calibri"/>
                <a:cs typeface="Calibri"/>
              </a:rPr>
              <a:t>The</a:t>
            </a:r>
            <a:r>
              <a:rPr lang="en-US" sz="2800" dirty="0" smtClean="0">
                <a:latin typeface="Calibri"/>
                <a:cs typeface="Calibri"/>
              </a:rPr>
              <a:t> interim</a:t>
            </a:r>
            <a:r>
              <a:rPr sz="2800" spc="-25" dirty="0" smtClean="0">
                <a:latin typeface="Calibri"/>
                <a:cs typeface="Calibri"/>
              </a:rPr>
              <a:t> </a:t>
            </a:r>
            <a:r>
              <a:rPr sz="2800" dirty="0">
                <a:latin typeface="Calibri"/>
                <a:cs typeface="Calibri"/>
              </a:rPr>
              <a:t>judges</a:t>
            </a:r>
            <a:r>
              <a:rPr sz="2800" spc="-20" dirty="0">
                <a:latin typeface="Calibri"/>
                <a:cs typeface="Calibri"/>
              </a:rPr>
              <a:t> </a:t>
            </a:r>
            <a:r>
              <a:rPr sz="2800" dirty="0">
                <a:latin typeface="Calibri"/>
                <a:cs typeface="Calibri"/>
              </a:rPr>
              <a:t>must</a:t>
            </a:r>
            <a:r>
              <a:rPr sz="2800" spc="-20" dirty="0">
                <a:latin typeface="Calibri"/>
                <a:cs typeface="Calibri"/>
              </a:rPr>
              <a:t> </a:t>
            </a:r>
            <a:r>
              <a:rPr sz="2800" dirty="0">
                <a:latin typeface="Calibri"/>
                <a:cs typeface="Calibri"/>
              </a:rPr>
              <a:t>reside</a:t>
            </a:r>
            <a:r>
              <a:rPr sz="2800" spc="-25" dirty="0">
                <a:latin typeface="Calibri"/>
                <a:cs typeface="Calibri"/>
              </a:rPr>
              <a:t> </a:t>
            </a:r>
            <a:r>
              <a:rPr sz="2800" dirty="0">
                <a:latin typeface="Calibri"/>
                <a:cs typeface="Calibri"/>
              </a:rPr>
              <a:t>in</a:t>
            </a:r>
            <a:r>
              <a:rPr sz="2800" spc="-20" dirty="0">
                <a:latin typeface="Calibri"/>
                <a:cs typeface="Calibri"/>
              </a:rPr>
              <a:t> </a:t>
            </a:r>
            <a:r>
              <a:rPr sz="2800" dirty="0">
                <a:latin typeface="Calibri"/>
                <a:cs typeface="Calibri"/>
              </a:rPr>
              <a:t>the</a:t>
            </a:r>
            <a:r>
              <a:rPr sz="2800" spc="-20" dirty="0">
                <a:latin typeface="Calibri"/>
                <a:cs typeface="Calibri"/>
              </a:rPr>
              <a:t> </a:t>
            </a:r>
            <a:r>
              <a:rPr sz="2800" dirty="0">
                <a:latin typeface="Calibri"/>
                <a:cs typeface="Calibri"/>
              </a:rPr>
              <a:t>state</a:t>
            </a:r>
            <a:r>
              <a:rPr sz="2800" spc="-20" dirty="0">
                <a:latin typeface="Calibri"/>
                <a:cs typeface="Calibri"/>
              </a:rPr>
              <a:t> </a:t>
            </a:r>
            <a:r>
              <a:rPr sz="2800" spc="-25" dirty="0">
                <a:latin typeface="Calibri"/>
                <a:cs typeface="Calibri"/>
              </a:rPr>
              <a:t>in </a:t>
            </a:r>
            <a:r>
              <a:rPr sz="2800" dirty="0">
                <a:latin typeface="Calibri"/>
                <a:cs typeface="Calibri"/>
              </a:rPr>
              <a:t>which</a:t>
            </a:r>
            <a:r>
              <a:rPr sz="2800" spc="-25" dirty="0">
                <a:latin typeface="Calibri"/>
                <a:cs typeface="Calibri"/>
              </a:rPr>
              <a:t> </a:t>
            </a:r>
            <a:r>
              <a:rPr sz="2800" dirty="0">
                <a:latin typeface="Calibri"/>
                <a:cs typeface="Calibri"/>
              </a:rPr>
              <a:t>they</a:t>
            </a:r>
            <a:r>
              <a:rPr sz="2800" spc="-25" dirty="0">
                <a:latin typeface="Calibri"/>
                <a:cs typeface="Calibri"/>
              </a:rPr>
              <a:t> </a:t>
            </a:r>
            <a:r>
              <a:rPr sz="2800" dirty="0">
                <a:latin typeface="Calibri"/>
                <a:cs typeface="Calibri"/>
              </a:rPr>
              <a:t>serve.</a:t>
            </a:r>
            <a:r>
              <a:rPr sz="2800" spc="-25" dirty="0">
                <a:latin typeface="Calibri"/>
                <a:cs typeface="Calibri"/>
              </a:rPr>
              <a:t> </a:t>
            </a:r>
            <a:endParaRPr lang="en-US" sz="2800" spc="-25" dirty="0">
              <a:latin typeface="Calibri"/>
              <a:cs typeface="Calibri"/>
            </a:endParaRPr>
          </a:p>
          <a:p>
            <a:pPr marL="527050" marR="160020" indent="-514350">
              <a:lnSpc>
                <a:spcPct val="107000"/>
              </a:lnSpc>
              <a:spcBef>
                <a:spcPts val="100"/>
              </a:spcBef>
              <a:buFont typeface="+mj-lt"/>
              <a:buAutoNum type="arabicParenR"/>
            </a:pPr>
            <a:endParaRPr lang="en-US" sz="2800" spc="-25" dirty="0">
              <a:latin typeface="Calibri"/>
              <a:cs typeface="Calibri"/>
            </a:endParaRPr>
          </a:p>
          <a:p>
            <a:pPr marL="527050" marR="160020" indent="-514350">
              <a:lnSpc>
                <a:spcPct val="107000"/>
              </a:lnSpc>
              <a:spcBef>
                <a:spcPts val="100"/>
              </a:spcBef>
              <a:buFont typeface="+mj-lt"/>
              <a:buAutoNum type="arabicParenR"/>
            </a:pPr>
            <a:r>
              <a:rPr sz="2800" dirty="0">
                <a:latin typeface="Calibri"/>
                <a:cs typeface="Calibri"/>
              </a:rPr>
              <a:t>They</a:t>
            </a:r>
            <a:r>
              <a:rPr sz="2800" spc="-25" dirty="0">
                <a:latin typeface="Calibri"/>
                <a:cs typeface="Calibri"/>
              </a:rPr>
              <a:t> </a:t>
            </a:r>
            <a:r>
              <a:rPr sz="2800" dirty="0">
                <a:latin typeface="Calibri"/>
                <a:cs typeface="Calibri"/>
              </a:rPr>
              <a:t>shall</a:t>
            </a:r>
            <a:r>
              <a:rPr sz="2800" spc="-20" dirty="0">
                <a:latin typeface="Calibri"/>
                <a:cs typeface="Calibri"/>
              </a:rPr>
              <a:t> </a:t>
            </a:r>
            <a:r>
              <a:rPr sz="2800" dirty="0">
                <a:latin typeface="Calibri"/>
                <a:cs typeface="Calibri"/>
              </a:rPr>
              <a:t>be</a:t>
            </a:r>
            <a:r>
              <a:rPr sz="2800" spc="-25" dirty="0">
                <a:latin typeface="Calibri"/>
                <a:cs typeface="Calibri"/>
              </a:rPr>
              <a:t> </a:t>
            </a:r>
            <a:r>
              <a:rPr sz="2800" dirty="0">
                <a:latin typeface="Calibri"/>
                <a:cs typeface="Calibri"/>
              </a:rPr>
              <a:t>appointed</a:t>
            </a:r>
            <a:r>
              <a:rPr sz="2800" spc="-25" dirty="0">
                <a:latin typeface="Calibri"/>
                <a:cs typeface="Calibri"/>
              </a:rPr>
              <a:t> </a:t>
            </a:r>
            <a:r>
              <a:rPr sz="2800" dirty="0">
                <a:latin typeface="Calibri"/>
                <a:cs typeface="Calibri"/>
              </a:rPr>
              <a:t>by</a:t>
            </a:r>
            <a:r>
              <a:rPr sz="2800" spc="-25" dirty="0">
                <a:latin typeface="Calibri"/>
                <a:cs typeface="Calibri"/>
              </a:rPr>
              <a:t> </a:t>
            </a:r>
            <a:r>
              <a:rPr sz="2800" dirty="0">
                <a:latin typeface="Calibri"/>
                <a:cs typeface="Calibri"/>
              </a:rPr>
              <a:t>following</a:t>
            </a:r>
            <a:r>
              <a:rPr sz="2800" spc="-25" dirty="0">
                <a:latin typeface="Calibri"/>
                <a:cs typeface="Calibri"/>
              </a:rPr>
              <a:t> </a:t>
            </a:r>
            <a:r>
              <a:rPr sz="2800" dirty="0">
                <a:latin typeface="Calibri"/>
                <a:cs typeface="Calibri"/>
              </a:rPr>
              <a:t>the</a:t>
            </a:r>
            <a:r>
              <a:rPr sz="2800" spc="-20" dirty="0">
                <a:latin typeface="Calibri"/>
                <a:cs typeface="Calibri"/>
              </a:rPr>
              <a:t> </a:t>
            </a:r>
            <a:r>
              <a:rPr lang="en-US" sz="2800" spc="-20" dirty="0">
                <a:latin typeface="Calibri"/>
                <a:cs typeface="Calibri"/>
              </a:rPr>
              <a:t>"</a:t>
            </a:r>
            <a:r>
              <a:rPr sz="2800" spc="-10" dirty="0">
                <a:latin typeface="Calibri"/>
                <a:cs typeface="Calibri"/>
              </a:rPr>
              <a:t>Presidential </a:t>
            </a:r>
            <a:r>
              <a:rPr sz="2800" dirty="0">
                <a:latin typeface="Calibri"/>
                <a:cs typeface="Calibri"/>
              </a:rPr>
              <a:t>Administrative</a:t>
            </a:r>
            <a:r>
              <a:rPr sz="2800" spc="-35" dirty="0">
                <a:latin typeface="Calibri"/>
                <a:cs typeface="Calibri"/>
              </a:rPr>
              <a:t> </a:t>
            </a:r>
            <a:r>
              <a:rPr sz="2800" dirty="0">
                <a:latin typeface="Calibri"/>
                <a:cs typeface="Calibri"/>
              </a:rPr>
              <a:t>Guideline</a:t>
            </a:r>
            <a:r>
              <a:rPr sz="2800" spc="-30" dirty="0">
                <a:latin typeface="Calibri"/>
                <a:cs typeface="Calibri"/>
              </a:rPr>
              <a:t> </a:t>
            </a:r>
            <a:r>
              <a:rPr sz="2800" dirty="0">
                <a:latin typeface="Calibri"/>
                <a:cs typeface="Calibri"/>
              </a:rPr>
              <a:t>for</a:t>
            </a:r>
            <a:r>
              <a:rPr sz="2800" spc="-30" dirty="0">
                <a:latin typeface="Calibri"/>
                <a:cs typeface="Calibri"/>
              </a:rPr>
              <a:t> </a:t>
            </a:r>
            <a:r>
              <a:rPr sz="2800" dirty="0">
                <a:latin typeface="Calibri"/>
                <a:cs typeface="Calibri"/>
              </a:rPr>
              <a:t>Appointment</a:t>
            </a:r>
            <a:r>
              <a:rPr sz="2800" spc="-30" dirty="0">
                <a:latin typeface="Calibri"/>
                <a:cs typeface="Calibri"/>
              </a:rPr>
              <a:t> </a:t>
            </a:r>
            <a:r>
              <a:rPr sz="2800" dirty="0">
                <a:latin typeface="Calibri"/>
                <a:cs typeface="Calibri"/>
              </a:rPr>
              <a:t>of</a:t>
            </a:r>
            <a:r>
              <a:rPr sz="2800" spc="-35" dirty="0">
                <a:latin typeface="Calibri"/>
                <a:cs typeface="Calibri"/>
              </a:rPr>
              <a:t> </a:t>
            </a:r>
            <a:r>
              <a:rPr sz="2800" dirty="0">
                <a:latin typeface="Calibri"/>
                <a:cs typeface="Calibri"/>
              </a:rPr>
              <a:t>Office</a:t>
            </a:r>
            <a:r>
              <a:rPr sz="2800" spc="-30" dirty="0">
                <a:latin typeface="Calibri"/>
                <a:cs typeface="Calibri"/>
              </a:rPr>
              <a:t> </a:t>
            </a:r>
            <a:r>
              <a:rPr sz="2800" dirty="0">
                <a:latin typeface="Calibri"/>
                <a:cs typeface="Calibri"/>
              </a:rPr>
              <a:t>Holders</a:t>
            </a:r>
            <a:r>
              <a:rPr sz="2800" spc="-30" dirty="0">
                <a:latin typeface="Calibri"/>
                <a:cs typeface="Calibri"/>
              </a:rPr>
              <a:t> </a:t>
            </a:r>
            <a:r>
              <a:rPr sz="2800" dirty="0">
                <a:latin typeface="Calibri"/>
                <a:cs typeface="Calibri"/>
              </a:rPr>
              <a:t>of</a:t>
            </a:r>
            <a:r>
              <a:rPr sz="2800" spc="-30" dirty="0">
                <a:latin typeface="Calibri"/>
                <a:cs typeface="Calibri"/>
              </a:rPr>
              <a:t> </a:t>
            </a:r>
            <a:r>
              <a:rPr sz="2800" dirty="0">
                <a:latin typeface="Calibri"/>
                <a:cs typeface="Calibri"/>
              </a:rPr>
              <a:t>the</a:t>
            </a:r>
            <a:r>
              <a:rPr sz="2800" spc="-30" dirty="0">
                <a:latin typeface="Calibri"/>
                <a:cs typeface="Calibri"/>
              </a:rPr>
              <a:t> </a:t>
            </a:r>
            <a:r>
              <a:rPr sz="2800" spc="-10" dirty="0">
                <a:latin typeface="Calibri"/>
                <a:cs typeface="Calibri"/>
              </a:rPr>
              <a:t>Republic </a:t>
            </a:r>
            <a:r>
              <a:rPr sz="2800" dirty="0">
                <a:latin typeface="Calibri"/>
                <a:cs typeface="Calibri"/>
              </a:rPr>
              <a:t>for</a:t>
            </a:r>
            <a:r>
              <a:rPr sz="2800" spc="-30" dirty="0">
                <a:latin typeface="Calibri"/>
                <a:cs typeface="Calibri"/>
              </a:rPr>
              <a:t> </a:t>
            </a:r>
            <a:r>
              <a:rPr sz="2800" dirty="0">
                <a:latin typeface="Calibri"/>
                <a:cs typeface="Calibri"/>
              </a:rPr>
              <a:t>the</a:t>
            </a:r>
            <a:r>
              <a:rPr sz="2800" spc="-20" dirty="0">
                <a:latin typeface="Calibri"/>
                <a:cs typeface="Calibri"/>
              </a:rPr>
              <a:t> </a:t>
            </a:r>
            <a:r>
              <a:rPr sz="2800" dirty="0">
                <a:latin typeface="Calibri"/>
                <a:cs typeface="Calibri"/>
              </a:rPr>
              <a:t>United</a:t>
            </a:r>
            <a:r>
              <a:rPr sz="2800" spc="-20" dirty="0">
                <a:latin typeface="Calibri"/>
                <a:cs typeface="Calibri"/>
              </a:rPr>
              <a:t> </a:t>
            </a:r>
            <a:r>
              <a:rPr sz="2800" dirty="0">
                <a:latin typeface="Calibri"/>
                <a:cs typeface="Calibri"/>
              </a:rPr>
              <a:t>States</a:t>
            </a:r>
            <a:r>
              <a:rPr sz="2800" spc="-20" dirty="0">
                <a:latin typeface="Calibri"/>
                <a:cs typeface="Calibri"/>
              </a:rPr>
              <a:t> </a:t>
            </a:r>
            <a:r>
              <a:rPr sz="2800" dirty="0">
                <a:latin typeface="Calibri"/>
                <a:cs typeface="Calibri"/>
              </a:rPr>
              <a:t>of</a:t>
            </a:r>
            <a:r>
              <a:rPr sz="2800" spc="-15" dirty="0">
                <a:latin typeface="Calibri"/>
                <a:cs typeface="Calibri"/>
              </a:rPr>
              <a:t> </a:t>
            </a:r>
            <a:r>
              <a:rPr sz="2800" spc="-10" dirty="0">
                <a:latin typeface="Calibri"/>
                <a:cs typeface="Calibri"/>
              </a:rPr>
              <a:t>America</a:t>
            </a:r>
            <a:r>
              <a:rPr lang="en-US" sz="2800" spc="-10" dirty="0">
                <a:latin typeface="Calibri"/>
                <a:cs typeface="Calibri"/>
              </a:rPr>
              <a:t>," as referenced below. </a:t>
            </a:r>
            <a:endParaRPr lang="en-US" sz="2800" dirty="0">
              <a:latin typeface="Calibri"/>
              <a:cs typeface="Calibri"/>
            </a:endParaRPr>
          </a:p>
          <a:p>
            <a:pPr marL="12700" marR="160020">
              <a:lnSpc>
                <a:spcPct val="107000"/>
              </a:lnSpc>
              <a:spcBef>
                <a:spcPts val="100"/>
              </a:spcBef>
            </a:pPr>
            <a:endParaRPr b="1" u="sng" dirty="0">
              <a:latin typeface="Calibri"/>
              <a:cs typeface="Calibri"/>
            </a:endParaRPr>
          </a:p>
          <a:p>
            <a:pPr marL="12700" marR="5080" algn="just">
              <a:lnSpc>
                <a:spcPct val="107000"/>
              </a:lnSpc>
            </a:pPr>
            <a:r>
              <a:rPr sz="1200" u="heavy" spc="-10" dirty="0">
                <a:solidFill>
                  <a:srgbClr val="0563C1"/>
                </a:solidFill>
                <a:uFill>
                  <a:solidFill>
                    <a:srgbClr val="0563C1"/>
                  </a:solidFill>
                </a:uFill>
                <a:latin typeface="Calibri"/>
                <a:cs typeface="Calibri"/>
                <a:hlinkClick r:id="rId5"/>
              </a:rPr>
              <a:t>https://republicfortheunitedstatesofamerica.org/wp-content/uploads/2024/0</a:t>
            </a:r>
            <a:r>
              <a:rPr sz="1200" spc="-10" dirty="0">
                <a:solidFill>
                  <a:srgbClr val="0563C1"/>
                </a:solidFill>
                <a:latin typeface="Calibri"/>
                <a:cs typeface="Calibri"/>
                <a:hlinkClick r:id="rId5"/>
              </a:rPr>
              <a:t> </a:t>
            </a:r>
            <a:r>
              <a:rPr sz="1200" u="heavy" spc="-10" dirty="0">
                <a:solidFill>
                  <a:srgbClr val="0563C1"/>
                </a:solidFill>
                <a:uFill>
                  <a:solidFill>
                    <a:srgbClr val="0563C1"/>
                  </a:solidFill>
                </a:uFill>
                <a:latin typeface="Calibri"/>
                <a:cs typeface="Calibri"/>
                <a:hlinkClick r:id="rId5"/>
              </a:rPr>
              <a:t>7/Presidential-administrative-guideline-for-Appointment-of-office-hl=olders.p</a:t>
            </a:r>
            <a:r>
              <a:rPr sz="1200" u="heavy" spc="-25" dirty="0">
                <a:solidFill>
                  <a:srgbClr val="0563C1"/>
                </a:solidFill>
                <a:uFill>
                  <a:solidFill>
                    <a:srgbClr val="0563C1"/>
                  </a:solidFill>
                </a:uFill>
                <a:latin typeface="Calibri"/>
                <a:cs typeface="Calibri"/>
                <a:hlinkClick r:id="rId5"/>
              </a:rPr>
              <a:t>df</a:t>
            </a:r>
            <a:r>
              <a:rPr sz="1200" spc="-25" dirty="0">
                <a:latin typeface="Calibri"/>
                <a:cs typeface="Calibri"/>
                <a:hlinkClick r:id="rId5"/>
              </a:rPr>
              <a:t>.</a:t>
            </a:r>
            <a:endParaRPr sz="1200" dirty="0">
              <a:latin typeface="Calibri"/>
              <a:cs typeface="Calibri"/>
            </a:endParaRPr>
          </a:p>
        </p:txBody>
      </p:sp>
      <p:graphicFrame>
        <p:nvGraphicFramePr>
          <p:cNvPr id="3" name="Object 2">
            <a:hlinkClick r:id="" action="ppaction://ole?verb=0"/>
          </p:cNvPr>
          <p:cNvGraphicFramePr>
            <a:graphicFrameLocks noChangeAspect="1"/>
          </p:cNvGraphicFramePr>
          <p:nvPr>
            <p:extLst>
              <p:ext uri="{D42A27DB-BD31-4B8C-83A1-F6EECF244321}">
                <p14:modId xmlns:p14="http://schemas.microsoft.com/office/powerpoint/2010/main" val="3819138817"/>
              </p:ext>
            </p:extLst>
          </p:nvPr>
        </p:nvGraphicFramePr>
        <p:xfrm>
          <a:off x="6934200" y="5486400"/>
          <a:ext cx="4894263" cy="527050"/>
        </p:xfrm>
        <a:graphic>
          <a:graphicData uri="http://schemas.openxmlformats.org/presentationml/2006/ole">
            <mc:AlternateContent xmlns:mc="http://schemas.openxmlformats.org/markup-compatibility/2006">
              <mc:Choice xmlns:v="urn:schemas-microsoft-com:vml" Requires="v">
                <p:oleObj spid="_x0000_s6155" name="Packager Shell Object" showAsIcon="1" r:id="rId6" imgW="4916129" imgH="521110" progId="Package">
                  <p:embed/>
                </p:oleObj>
              </mc:Choice>
              <mc:Fallback>
                <p:oleObj name="Packager Shell Object" showAsIcon="1" r:id="rId6" imgW="4916129" imgH="521110" progId="Package">
                  <p:embed/>
                  <p:pic>
                    <p:nvPicPr>
                      <p:cNvPr id="0" name="Object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934200" y="5486400"/>
                        <a:ext cx="4894263"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object 2">
            <a:extLst>
              <a:ext uri="{FF2B5EF4-FFF2-40B4-BE49-F238E27FC236}">
                <a16:creationId xmlns:a16="http://schemas.microsoft.com/office/drawing/2014/main" xmlns="" id="{2ED9B2CE-DC82-BA6D-FC25-79ED11181884}"/>
              </a:ext>
            </a:extLst>
          </p:cNvPr>
          <p:cNvPicPr/>
          <p:nvPr/>
        </p:nvPicPr>
        <p:blipFill>
          <a:blip r:embed="rId2" cstate="print"/>
          <a:stretch>
            <a:fillRect/>
          </a:stretch>
        </p:blipFill>
        <p:spPr>
          <a:xfrm>
            <a:off x="2393577" y="9939"/>
            <a:ext cx="7404845" cy="6848060"/>
          </a:xfrm>
          <a:prstGeom prst="rect">
            <a:avLst/>
          </a:prstGeom>
        </p:spPr>
      </p:pic>
      <p:sp>
        <p:nvSpPr>
          <p:cNvPr id="2" name="object 2"/>
          <p:cNvSpPr txBox="1">
            <a:spLocks noGrp="1"/>
          </p:cNvSpPr>
          <p:nvPr>
            <p:ph type="title"/>
          </p:nvPr>
        </p:nvSpPr>
        <p:spPr>
          <a:xfrm>
            <a:off x="2057400" y="2365330"/>
            <a:ext cx="7230812" cy="2044149"/>
          </a:xfrm>
          <a:prstGeom prst="rect">
            <a:avLst/>
          </a:prstGeom>
        </p:spPr>
        <p:txBody>
          <a:bodyPr vert="horz" wrap="square" lIns="0" tIns="12700" rIns="0" bIns="0" rtlCol="0">
            <a:spAutoFit/>
          </a:bodyPr>
          <a:lstStyle/>
          <a:p>
            <a:pPr marL="12700">
              <a:lnSpc>
                <a:spcPct val="100000"/>
              </a:lnSpc>
              <a:spcBef>
                <a:spcPts val="100"/>
              </a:spcBef>
            </a:pPr>
            <a:r>
              <a:rPr b="1" dirty="0"/>
              <a:t>DUTIES</a:t>
            </a:r>
            <a:r>
              <a:rPr b="1" spc="-30" dirty="0"/>
              <a:t> </a:t>
            </a:r>
            <a:r>
              <a:rPr b="1" dirty="0"/>
              <a:t>OF</a:t>
            </a:r>
            <a:r>
              <a:rPr b="1" spc="-20" dirty="0"/>
              <a:t> </a:t>
            </a:r>
            <a:r>
              <a:rPr lang="en-US" b="1" spc="-20" dirty="0"/>
              <a:t/>
            </a:r>
            <a:br>
              <a:rPr lang="en-US" b="1" spc="-20" dirty="0"/>
            </a:br>
            <a:r>
              <a:rPr b="1" dirty="0"/>
              <a:t>THE</a:t>
            </a:r>
            <a:r>
              <a:rPr b="1" spc="-20" dirty="0"/>
              <a:t> </a:t>
            </a:r>
            <a:r>
              <a:rPr lang="en-US" b="1" spc="-20" dirty="0" smtClean="0"/>
              <a:t>INTERIM </a:t>
            </a:r>
            <a:br>
              <a:rPr lang="en-US" b="1" spc="-20" dirty="0" smtClean="0"/>
            </a:br>
            <a:r>
              <a:rPr b="1" dirty="0" smtClean="0"/>
              <a:t>CHIEF</a:t>
            </a:r>
            <a:r>
              <a:rPr b="1" spc="-20" dirty="0" smtClean="0"/>
              <a:t> </a:t>
            </a:r>
            <a:r>
              <a:rPr b="1" spc="-10" dirty="0"/>
              <a:t>JUSTICE</a:t>
            </a: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object 2">
            <a:extLst>
              <a:ext uri="{FF2B5EF4-FFF2-40B4-BE49-F238E27FC236}">
                <a16:creationId xmlns:a16="http://schemas.microsoft.com/office/drawing/2014/main" xmlns="" id="{51823AE4-9856-7F60-844D-514C4CBF529C}"/>
              </a:ext>
            </a:extLst>
          </p:cNvPr>
          <p:cNvPicPr/>
          <p:nvPr/>
        </p:nvPicPr>
        <p:blipFill>
          <a:blip r:embed="rId2" cstate="print">
            <a:clrChange>
              <a:clrFrom>
                <a:srgbClr val="000000">
                  <a:alpha val="0"/>
                </a:srgbClr>
              </a:clrFrom>
              <a:clrTo>
                <a:srgbClr val="000000">
                  <a:alpha val="0"/>
                </a:srgbClr>
              </a:clrTo>
            </a:clrChange>
            <a:duotone>
              <a:schemeClr val="accent1">
                <a:shade val="45000"/>
                <a:satMod val="135000"/>
              </a:schemeClr>
              <a:prstClr val="white"/>
            </a:duotone>
            <a:extLst>
              <a:ext uri="{BEBA8EAE-BF5A-486C-A8C5-ECC9F3942E4B}">
                <a14:imgProps xmlns:a14="http://schemas.microsoft.com/office/drawing/2010/main">
                  <a14:imgLayer r:embed="rId3">
                    <a14:imgEffect>
                      <a14:sharpenSoften amount="100000"/>
                    </a14:imgEffect>
                    <a14:imgEffect>
                      <a14:colorTemperature colorTemp="11500"/>
                    </a14:imgEffect>
                    <a14:imgEffect>
                      <a14:saturation sat="66000"/>
                    </a14:imgEffect>
                    <a14:imgEffect>
                      <a14:brightnessContrast contrast="-2000"/>
                    </a14:imgEffect>
                  </a14:imgLayer>
                </a14:imgProps>
              </a:ext>
            </a:extLst>
          </a:blip>
          <a:stretch>
            <a:fillRect/>
          </a:stretch>
        </p:blipFill>
        <p:spPr>
          <a:xfrm>
            <a:off x="2393577" y="-6626"/>
            <a:ext cx="7404845" cy="6848060"/>
          </a:xfrm>
          <a:prstGeom prst="rect">
            <a:avLst/>
          </a:prstGeom>
          <a:noFill/>
          <a:effectLst>
            <a:outerShdw dist="50800" sx="147000" sy="147000" algn="ctr" rotWithShape="0">
              <a:srgbClr val="000000">
                <a:alpha val="0"/>
              </a:srgbClr>
            </a:outerShdw>
            <a:reflection endPos="65000" dist="50800" dir="5400000" sy="-100000" algn="bl" rotWithShape="0"/>
          </a:effectLst>
        </p:spPr>
      </p:pic>
      <p:sp>
        <p:nvSpPr>
          <p:cNvPr id="2" name="object 2"/>
          <p:cNvSpPr txBox="1"/>
          <p:nvPr/>
        </p:nvSpPr>
        <p:spPr>
          <a:xfrm>
            <a:off x="375549" y="1219200"/>
            <a:ext cx="11291571" cy="4618572"/>
          </a:xfrm>
          <a:prstGeom prst="rect">
            <a:avLst/>
          </a:prstGeom>
        </p:spPr>
        <p:txBody>
          <a:bodyPr vert="horz" wrap="square" lIns="0" tIns="144145" rIns="0" bIns="0" rtlCol="0">
            <a:spAutoFit/>
          </a:bodyPr>
          <a:lstStyle/>
          <a:p>
            <a:pPr marL="526415" indent="-514350">
              <a:lnSpc>
                <a:spcPct val="100000"/>
              </a:lnSpc>
              <a:spcBef>
                <a:spcPts val="1135"/>
              </a:spcBef>
              <a:buFont typeface="+mj-lt"/>
              <a:buAutoNum type="arabicParenR"/>
              <a:tabLst>
                <a:tab pos="363220" algn="l"/>
              </a:tabLst>
            </a:pPr>
            <a:r>
              <a:rPr sz="2800" dirty="0">
                <a:latin typeface="Calibri"/>
                <a:cs typeface="Calibri"/>
              </a:rPr>
              <a:t>Assist</a:t>
            </a:r>
            <a:r>
              <a:rPr sz="2800" spc="-35" dirty="0">
                <a:latin typeface="Calibri"/>
                <a:cs typeface="Calibri"/>
              </a:rPr>
              <a:t> </a:t>
            </a:r>
            <a:r>
              <a:rPr sz="2800" dirty="0">
                <a:latin typeface="Calibri"/>
                <a:cs typeface="Calibri"/>
              </a:rPr>
              <a:t>the</a:t>
            </a:r>
            <a:r>
              <a:rPr sz="2800" spc="-30" dirty="0">
                <a:latin typeface="Calibri"/>
                <a:cs typeface="Calibri"/>
              </a:rPr>
              <a:t> </a:t>
            </a:r>
            <a:r>
              <a:rPr lang="en-US" sz="2800" spc="-10" dirty="0">
                <a:latin typeface="Calibri"/>
                <a:cs typeface="Calibri"/>
              </a:rPr>
              <a:t>State Constitutional Convention</a:t>
            </a:r>
            <a:r>
              <a:rPr sz="2800" spc="-30" dirty="0">
                <a:latin typeface="Calibri"/>
                <a:cs typeface="Calibri"/>
              </a:rPr>
              <a:t> </a:t>
            </a:r>
            <a:r>
              <a:rPr sz="2800" dirty="0">
                <a:latin typeface="Calibri"/>
                <a:cs typeface="Calibri"/>
              </a:rPr>
              <a:t>in</a:t>
            </a:r>
            <a:r>
              <a:rPr sz="2800" spc="-30" dirty="0">
                <a:latin typeface="Calibri"/>
                <a:cs typeface="Calibri"/>
              </a:rPr>
              <a:t> </a:t>
            </a:r>
            <a:r>
              <a:rPr sz="2800" dirty="0">
                <a:latin typeface="Calibri"/>
                <a:cs typeface="Calibri"/>
              </a:rPr>
              <a:t>interpreting</a:t>
            </a:r>
            <a:r>
              <a:rPr lang="en-US" sz="2800" dirty="0">
                <a:latin typeface="Calibri"/>
                <a:cs typeface="Calibri"/>
              </a:rPr>
              <a:t> the</a:t>
            </a:r>
            <a:r>
              <a:rPr sz="2800" spc="-30" dirty="0">
                <a:latin typeface="Calibri"/>
                <a:cs typeface="Calibri"/>
              </a:rPr>
              <a:t> </a:t>
            </a:r>
            <a:r>
              <a:rPr lang="en-US" sz="2800" spc="-10" dirty="0">
                <a:latin typeface="Calibri"/>
                <a:cs typeface="Calibri"/>
              </a:rPr>
              <a:t>L</a:t>
            </a:r>
            <a:r>
              <a:rPr sz="2800" spc="-10" dirty="0">
                <a:latin typeface="Calibri"/>
                <a:cs typeface="Calibri"/>
              </a:rPr>
              <a:t>aws.</a:t>
            </a:r>
            <a:endParaRPr lang="en-US" sz="2800" spc="-10" dirty="0">
              <a:latin typeface="Calibri"/>
              <a:cs typeface="Calibri"/>
            </a:endParaRPr>
          </a:p>
          <a:p>
            <a:pPr marL="526415" indent="-514350">
              <a:lnSpc>
                <a:spcPct val="100000"/>
              </a:lnSpc>
              <a:spcBef>
                <a:spcPts val="1135"/>
              </a:spcBef>
              <a:buFont typeface="+mj-lt"/>
              <a:buAutoNum type="arabicParenR"/>
              <a:tabLst>
                <a:tab pos="363220" algn="l"/>
              </a:tabLst>
            </a:pPr>
            <a:r>
              <a:rPr lang="en-US" sz="2800" spc="-10" dirty="0">
                <a:latin typeface="Calibri"/>
                <a:cs typeface="Calibri"/>
              </a:rPr>
              <a:t>Assist the State Constitutional Convention in establishing constitutional language that addresses the establishment of </a:t>
            </a:r>
            <a:r>
              <a:rPr lang="en-US" sz="2800" dirty="0">
                <a:latin typeface="Calibri"/>
                <a:cs typeface="Calibri"/>
              </a:rPr>
              <a:t>lawful</a:t>
            </a:r>
            <a:r>
              <a:rPr lang="en-US" sz="2800" spc="-25" dirty="0">
                <a:latin typeface="Calibri"/>
                <a:cs typeface="Calibri"/>
              </a:rPr>
              <a:t> </a:t>
            </a:r>
            <a:r>
              <a:rPr lang="en-US" sz="2800" dirty="0">
                <a:latin typeface="Calibri"/>
                <a:cs typeface="Calibri"/>
              </a:rPr>
              <a:t>clauses within</a:t>
            </a:r>
            <a:r>
              <a:rPr lang="en-US" sz="2800" spc="-25" dirty="0">
                <a:latin typeface="Calibri"/>
                <a:cs typeface="Calibri"/>
              </a:rPr>
              <a:t> </a:t>
            </a:r>
            <a:r>
              <a:rPr lang="en-US" sz="2800" dirty="0">
                <a:latin typeface="Calibri"/>
                <a:cs typeface="Calibri"/>
              </a:rPr>
              <a:t>the</a:t>
            </a:r>
            <a:r>
              <a:rPr lang="en-US" sz="2800" spc="-25" dirty="0">
                <a:latin typeface="Calibri"/>
                <a:cs typeface="Calibri"/>
              </a:rPr>
              <a:t> </a:t>
            </a:r>
            <a:r>
              <a:rPr lang="en-US" sz="2800" spc="-10" dirty="0">
                <a:latin typeface="Calibri"/>
                <a:cs typeface="Calibri"/>
              </a:rPr>
              <a:t>State Constitution.</a:t>
            </a:r>
            <a:endParaRPr sz="2800" dirty="0">
              <a:latin typeface="Calibri"/>
              <a:cs typeface="Calibri"/>
            </a:endParaRPr>
          </a:p>
          <a:p>
            <a:pPr marL="527050" marR="487045" indent="-514350">
              <a:lnSpc>
                <a:spcPct val="107000"/>
              </a:lnSpc>
              <a:spcBef>
                <a:spcPts val="800"/>
              </a:spcBef>
              <a:buFont typeface="+mj-lt"/>
              <a:buAutoNum type="arabicParenR"/>
              <a:tabLst>
                <a:tab pos="363220" algn="l"/>
              </a:tabLst>
            </a:pPr>
            <a:r>
              <a:rPr lang="en-US" sz="2800" dirty="0">
                <a:latin typeface="Calibri"/>
                <a:cs typeface="Calibri"/>
              </a:rPr>
              <a:t> </a:t>
            </a:r>
            <a:r>
              <a:rPr sz="2800" dirty="0">
                <a:latin typeface="Calibri"/>
                <a:cs typeface="Calibri"/>
              </a:rPr>
              <a:t>Assist</a:t>
            </a:r>
            <a:r>
              <a:rPr sz="2800" spc="-25" dirty="0">
                <a:latin typeface="Calibri"/>
                <a:cs typeface="Calibri"/>
              </a:rPr>
              <a:t> </a:t>
            </a:r>
            <a:r>
              <a:rPr sz="2800" dirty="0">
                <a:latin typeface="Calibri"/>
                <a:cs typeface="Calibri"/>
              </a:rPr>
              <a:t>county</a:t>
            </a:r>
            <a:r>
              <a:rPr sz="2800" spc="-25" dirty="0">
                <a:latin typeface="Calibri"/>
                <a:cs typeface="Calibri"/>
              </a:rPr>
              <a:t> </a:t>
            </a:r>
            <a:r>
              <a:rPr sz="2800" dirty="0">
                <a:latin typeface="Calibri"/>
                <a:cs typeface="Calibri"/>
              </a:rPr>
              <a:t>and</a:t>
            </a:r>
            <a:r>
              <a:rPr sz="2800" spc="-25" dirty="0">
                <a:latin typeface="Calibri"/>
                <a:cs typeface="Calibri"/>
              </a:rPr>
              <a:t> </a:t>
            </a:r>
            <a:r>
              <a:rPr lang="en-US" sz="2800" dirty="0">
                <a:latin typeface="Calibri"/>
                <a:cs typeface="Calibri"/>
              </a:rPr>
              <a:t>S</a:t>
            </a:r>
            <a:r>
              <a:rPr sz="2800" dirty="0">
                <a:latin typeface="Calibri"/>
                <a:cs typeface="Calibri"/>
              </a:rPr>
              <a:t>tate</a:t>
            </a:r>
            <a:r>
              <a:rPr sz="2800" spc="-20" dirty="0">
                <a:latin typeface="Calibri"/>
                <a:cs typeface="Calibri"/>
              </a:rPr>
              <a:t> </a:t>
            </a:r>
            <a:r>
              <a:rPr lang="en-US" sz="2800" dirty="0">
                <a:latin typeface="Calibri"/>
                <a:cs typeface="Calibri"/>
              </a:rPr>
              <a:t>Justices</a:t>
            </a:r>
            <a:r>
              <a:rPr sz="2800" spc="-25" dirty="0">
                <a:latin typeface="Calibri"/>
                <a:cs typeface="Calibri"/>
              </a:rPr>
              <a:t> </a:t>
            </a:r>
            <a:r>
              <a:rPr sz="2800" dirty="0">
                <a:latin typeface="Calibri"/>
                <a:cs typeface="Calibri"/>
              </a:rPr>
              <a:t>in</a:t>
            </a:r>
            <a:r>
              <a:rPr sz="2800" spc="-25" dirty="0">
                <a:latin typeface="Calibri"/>
                <a:cs typeface="Calibri"/>
              </a:rPr>
              <a:t> </a:t>
            </a:r>
            <a:r>
              <a:rPr sz="2800" dirty="0">
                <a:latin typeface="Calibri"/>
                <a:cs typeface="Calibri"/>
              </a:rPr>
              <a:t>making</a:t>
            </a:r>
            <a:r>
              <a:rPr sz="2800" spc="-25" dirty="0">
                <a:latin typeface="Calibri"/>
                <a:cs typeface="Calibri"/>
              </a:rPr>
              <a:t> </a:t>
            </a:r>
            <a:r>
              <a:rPr sz="2800" dirty="0">
                <a:latin typeface="Calibri"/>
                <a:cs typeface="Calibri"/>
              </a:rPr>
              <a:t>decisions</a:t>
            </a:r>
            <a:r>
              <a:rPr sz="2800" spc="-20" dirty="0">
                <a:latin typeface="Calibri"/>
                <a:cs typeface="Calibri"/>
              </a:rPr>
              <a:t> </a:t>
            </a:r>
            <a:r>
              <a:rPr sz="2800" dirty="0">
                <a:latin typeface="Calibri"/>
                <a:cs typeface="Calibri"/>
              </a:rPr>
              <a:t>when</a:t>
            </a:r>
            <a:r>
              <a:rPr sz="2800" spc="-25" dirty="0">
                <a:latin typeface="Calibri"/>
                <a:cs typeface="Calibri"/>
              </a:rPr>
              <a:t> </a:t>
            </a:r>
            <a:r>
              <a:rPr sz="2800" dirty="0">
                <a:latin typeface="Calibri"/>
                <a:cs typeface="Calibri"/>
              </a:rPr>
              <a:t>a</a:t>
            </a:r>
            <a:r>
              <a:rPr sz="2800" spc="-25" dirty="0">
                <a:latin typeface="Calibri"/>
                <a:cs typeface="Calibri"/>
              </a:rPr>
              <a:t> </a:t>
            </a:r>
            <a:r>
              <a:rPr sz="2800" dirty="0">
                <a:latin typeface="Calibri"/>
                <a:cs typeface="Calibri"/>
              </a:rPr>
              <a:t>dispute</a:t>
            </a:r>
            <a:r>
              <a:rPr sz="2800" spc="-20" dirty="0">
                <a:latin typeface="Calibri"/>
                <a:cs typeface="Calibri"/>
              </a:rPr>
              <a:t> </a:t>
            </a:r>
            <a:r>
              <a:rPr sz="2800" spc="-10" dirty="0">
                <a:latin typeface="Calibri"/>
                <a:cs typeface="Calibri"/>
              </a:rPr>
              <a:t>arises </a:t>
            </a:r>
            <a:r>
              <a:rPr sz="2800" dirty="0">
                <a:latin typeface="Calibri"/>
                <a:cs typeface="Calibri"/>
              </a:rPr>
              <a:t>about</a:t>
            </a:r>
            <a:r>
              <a:rPr sz="2800" spc="-15" dirty="0">
                <a:latin typeface="Calibri"/>
                <a:cs typeface="Calibri"/>
              </a:rPr>
              <a:t> </a:t>
            </a:r>
            <a:r>
              <a:rPr sz="2800" dirty="0">
                <a:latin typeface="Calibri"/>
                <a:cs typeface="Calibri"/>
              </a:rPr>
              <a:t>an</a:t>
            </a:r>
            <a:r>
              <a:rPr sz="2800" spc="-15" dirty="0">
                <a:latin typeface="Calibri"/>
                <a:cs typeface="Calibri"/>
              </a:rPr>
              <a:t> </a:t>
            </a:r>
            <a:r>
              <a:rPr sz="2800" dirty="0">
                <a:latin typeface="Calibri"/>
                <a:cs typeface="Calibri"/>
              </a:rPr>
              <a:t>issue</a:t>
            </a:r>
            <a:r>
              <a:rPr sz="2800" spc="-15" dirty="0">
                <a:latin typeface="Calibri"/>
                <a:cs typeface="Calibri"/>
              </a:rPr>
              <a:t> </a:t>
            </a:r>
            <a:r>
              <a:rPr sz="2800" dirty="0">
                <a:latin typeface="Calibri"/>
                <a:cs typeface="Calibri"/>
              </a:rPr>
              <a:t>of</a:t>
            </a:r>
            <a:r>
              <a:rPr sz="2800" spc="-15" dirty="0">
                <a:latin typeface="Calibri"/>
                <a:cs typeface="Calibri"/>
              </a:rPr>
              <a:t> </a:t>
            </a:r>
            <a:r>
              <a:rPr lang="en-US" sz="2800" spc="-20" dirty="0">
                <a:latin typeface="Calibri"/>
                <a:cs typeface="Calibri"/>
              </a:rPr>
              <a:t>L</a:t>
            </a:r>
            <a:r>
              <a:rPr sz="2800" spc="-20" dirty="0">
                <a:latin typeface="Calibri"/>
                <a:cs typeface="Calibri"/>
              </a:rPr>
              <a:t>aw.</a:t>
            </a:r>
            <a:endParaRPr sz="2800" dirty="0">
              <a:latin typeface="Calibri"/>
              <a:cs typeface="Calibri"/>
            </a:endParaRPr>
          </a:p>
          <a:p>
            <a:pPr marL="527050" marR="5080" indent="-514350">
              <a:lnSpc>
                <a:spcPct val="107000"/>
              </a:lnSpc>
              <a:spcBef>
                <a:spcPts val="800"/>
              </a:spcBef>
              <a:buFont typeface="+mj-lt"/>
              <a:buAutoNum type="arabicParenR"/>
              <a:tabLst>
                <a:tab pos="363220" algn="l"/>
              </a:tabLst>
            </a:pPr>
            <a:r>
              <a:rPr lang="en-US" sz="2800" dirty="0">
                <a:latin typeface="Calibri"/>
                <a:cs typeface="Calibri"/>
              </a:rPr>
              <a:t> </a:t>
            </a:r>
            <a:r>
              <a:rPr sz="2800" dirty="0">
                <a:latin typeface="Calibri"/>
                <a:cs typeface="Calibri"/>
              </a:rPr>
              <a:t>Cast</a:t>
            </a:r>
            <a:r>
              <a:rPr sz="2800" spc="-20" dirty="0">
                <a:latin typeface="Calibri"/>
                <a:cs typeface="Calibri"/>
              </a:rPr>
              <a:t> </a:t>
            </a:r>
            <a:r>
              <a:rPr sz="2800" dirty="0">
                <a:latin typeface="Calibri"/>
                <a:cs typeface="Calibri"/>
              </a:rPr>
              <a:t>the</a:t>
            </a:r>
            <a:r>
              <a:rPr sz="2800" spc="-20" dirty="0">
                <a:latin typeface="Calibri"/>
                <a:cs typeface="Calibri"/>
              </a:rPr>
              <a:t> </a:t>
            </a:r>
            <a:r>
              <a:rPr sz="2800" dirty="0">
                <a:latin typeface="Calibri"/>
                <a:cs typeface="Calibri"/>
              </a:rPr>
              <a:t>deciding</a:t>
            </a:r>
            <a:r>
              <a:rPr sz="2800" spc="-20" dirty="0">
                <a:latin typeface="Calibri"/>
                <a:cs typeface="Calibri"/>
              </a:rPr>
              <a:t> </a:t>
            </a:r>
            <a:r>
              <a:rPr sz="2800" dirty="0">
                <a:latin typeface="Calibri"/>
                <a:cs typeface="Calibri"/>
              </a:rPr>
              <a:t>vote</a:t>
            </a:r>
            <a:r>
              <a:rPr sz="2800" spc="-20" dirty="0">
                <a:latin typeface="Calibri"/>
                <a:cs typeface="Calibri"/>
              </a:rPr>
              <a:t> </a:t>
            </a:r>
            <a:r>
              <a:rPr sz="2800" dirty="0">
                <a:latin typeface="Calibri"/>
                <a:cs typeface="Calibri"/>
              </a:rPr>
              <a:t>in</a:t>
            </a:r>
            <a:r>
              <a:rPr sz="2800" spc="-20" dirty="0">
                <a:latin typeface="Calibri"/>
                <a:cs typeface="Calibri"/>
              </a:rPr>
              <a:t> </a:t>
            </a:r>
            <a:r>
              <a:rPr sz="2800" dirty="0">
                <a:latin typeface="Calibri"/>
                <a:cs typeface="Calibri"/>
              </a:rPr>
              <a:t>any</a:t>
            </a:r>
            <a:r>
              <a:rPr sz="2800" spc="-20" dirty="0">
                <a:latin typeface="Calibri"/>
                <a:cs typeface="Calibri"/>
              </a:rPr>
              <a:t> </a:t>
            </a:r>
            <a:r>
              <a:rPr sz="2800" dirty="0">
                <a:latin typeface="Calibri"/>
                <a:cs typeface="Calibri"/>
              </a:rPr>
              <a:t>matter</a:t>
            </a:r>
            <a:r>
              <a:rPr sz="2800" spc="-20" dirty="0">
                <a:latin typeface="Calibri"/>
                <a:cs typeface="Calibri"/>
              </a:rPr>
              <a:t> </a:t>
            </a:r>
            <a:r>
              <a:rPr sz="2800" dirty="0">
                <a:latin typeface="Calibri"/>
                <a:cs typeface="Calibri"/>
              </a:rPr>
              <a:t>in</a:t>
            </a:r>
            <a:r>
              <a:rPr sz="2800" spc="-20" dirty="0">
                <a:latin typeface="Calibri"/>
                <a:cs typeface="Calibri"/>
              </a:rPr>
              <a:t> </a:t>
            </a:r>
            <a:r>
              <a:rPr sz="2800" dirty="0">
                <a:latin typeface="Calibri"/>
                <a:cs typeface="Calibri"/>
              </a:rPr>
              <a:t>which</a:t>
            </a:r>
            <a:r>
              <a:rPr sz="2800" spc="-20" dirty="0">
                <a:latin typeface="Calibri"/>
                <a:cs typeface="Calibri"/>
              </a:rPr>
              <a:t> </a:t>
            </a:r>
            <a:r>
              <a:rPr sz="2800" dirty="0">
                <a:latin typeface="Calibri"/>
                <a:cs typeface="Calibri"/>
              </a:rPr>
              <a:t>a</a:t>
            </a:r>
            <a:r>
              <a:rPr sz="2800" spc="-20" dirty="0">
                <a:latin typeface="Calibri"/>
                <a:cs typeface="Calibri"/>
              </a:rPr>
              <a:t> </a:t>
            </a:r>
            <a:r>
              <a:rPr sz="2800" dirty="0">
                <a:latin typeface="Calibri"/>
                <a:cs typeface="Calibri"/>
              </a:rPr>
              <a:t>quorum</a:t>
            </a:r>
            <a:r>
              <a:rPr sz="2800" spc="-20" dirty="0">
                <a:latin typeface="Calibri"/>
                <a:cs typeface="Calibri"/>
              </a:rPr>
              <a:t> </a:t>
            </a:r>
            <a:r>
              <a:rPr sz="2800" dirty="0">
                <a:latin typeface="Calibri"/>
                <a:cs typeface="Calibri"/>
              </a:rPr>
              <a:t>of</a:t>
            </a:r>
            <a:r>
              <a:rPr sz="2800" spc="-20" dirty="0">
                <a:latin typeface="Calibri"/>
                <a:cs typeface="Calibri"/>
              </a:rPr>
              <a:t> </a:t>
            </a:r>
            <a:r>
              <a:rPr lang="en-US" sz="2800" dirty="0">
                <a:latin typeface="Calibri"/>
                <a:cs typeface="Calibri"/>
              </a:rPr>
              <a:t>Justices</a:t>
            </a:r>
            <a:r>
              <a:rPr sz="2800" spc="-20" dirty="0">
                <a:latin typeface="Calibri"/>
                <a:cs typeface="Calibri"/>
              </a:rPr>
              <a:t> </a:t>
            </a:r>
            <a:r>
              <a:rPr sz="2800" dirty="0">
                <a:latin typeface="Calibri"/>
                <a:cs typeface="Calibri"/>
              </a:rPr>
              <a:t>cannot</a:t>
            </a:r>
            <a:r>
              <a:rPr sz="2800" spc="-15" dirty="0">
                <a:latin typeface="Calibri"/>
                <a:cs typeface="Calibri"/>
              </a:rPr>
              <a:t> </a:t>
            </a:r>
            <a:r>
              <a:rPr sz="2800" spc="-25" dirty="0">
                <a:latin typeface="Calibri"/>
                <a:cs typeface="Calibri"/>
              </a:rPr>
              <a:t>be </a:t>
            </a:r>
            <a:r>
              <a:rPr sz="2800" dirty="0">
                <a:latin typeface="Calibri"/>
                <a:cs typeface="Calibri"/>
              </a:rPr>
              <a:t>reached</a:t>
            </a:r>
            <a:r>
              <a:rPr sz="2800" spc="-20" dirty="0">
                <a:latin typeface="Calibri"/>
                <a:cs typeface="Calibri"/>
              </a:rPr>
              <a:t> </a:t>
            </a:r>
            <a:r>
              <a:rPr sz="2800" dirty="0">
                <a:latin typeface="Calibri"/>
                <a:cs typeface="Calibri"/>
              </a:rPr>
              <a:t>in</a:t>
            </a:r>
            <a:r>
              <a:rPr sz="2800" spc="-15" dirty="0">
                <a:latin typeface="Calibri"/>
                <a:cs typeface="Calibri"/>
              </a:rPr>
              <a:t> </a:t>
            </a:r>
            <a:r>
              <a:rPr sz="2800" dirty="0">
                <a:latin typeface="Calibri"/>
                <a:cs typeface="Calibri"/>
              </a:rPr>
              <a:t>a</a:t>
            </a:r>
            <a:r>
              <a:rPr sz="2800" spc="-20" dirty="0">
                <a:latin typeface="Calibri"/>
                <a:cs typeface="Calibri"/>
              </a:rPr>
              <a:t> </a:t>
            </a:r>
            <a:r>
              <a:rPr sz="2800" dirty="0">
                <a:latin typeface="Calibri"/>
                <a:cs typeface="Calibri"/>
              </a:rPr>
              <a:t>lower</a:t>
            </a:r>
            <a:r>
              <a:rPr sz="2800" spc="-15" dirty="0">
                <a:latin typeface="Calibri"/>
                <a:cs typeface="Calibri"/>
              </a:rPr>
              <a:t> </a:t>
            </a:r>
            <a:r>
              <a:rPr sz="2800" spc="-10" dirty="0">
                <a:latin typeface="Calibri"/>
                <a:cs typeface="Calibri"/>
              </a:rPr>
              <a:t>court.</a:t>
            </a:r>
            <a:endParaRPr lang="en-US" sz="2800" spc="-10" dirty="0">
              <a:latin typeface="Calibri"/>
              <a:cs typeface="Calibri"/>
            </a:endParaRPr>
          </a:p>
          <a:p>
            <a:pPr marL="526415" indent="-514350">
              <a:lnSpc>
                <a:spcPct val="100000"/>
              </a:lnSpc>
              <a:spcBef>
                <a:spcPts val="1035"/>
              </a:spcBef>
              <a:buFont typeface="+mj-lt"/>
              <a:buAutoNum type="arabicParenR"/>
              <a:tabLst>
                <a:tab pos="363220" algn="l"/>
              </a:tabLst>
            </a:pPr>
            <a:r>
              <a:rPr sz="2800" dirty="0">
                <a:latin typeface="Calibri"/>
                <a:cs typeface="Calibri"/>
              </a:rPr>
              <a:t>At</a:t>
            </a:r>
            <a:r>
              <a:rPr sz="2800" spc="-30" dirty="0">
                <a:latin typeface="Calibri"/>
                <a:cs typeface="Calibri"/>
              </a:rPr>
              <a:t> </a:t>
            </a:r>
            <a:r>
              <a:rPr sz="2800" dirty="0">
                <a:latin typeface="Calibri"/>
                <a:cs typeface="Calibri"/>
              </a:rPr>
              <a:t>all</a:t>
            </a:r>
            <a:r>
              <a:rPr sz="2800" spc="-15" dirty="0">
                <a:latin typeface="Calibri"/>
                <a:cs typeface="Calibri"/>
              </a:rPr>
              <a:t> </a:t>
            </a:r>
            <a:r>
              <a:rPr sz="2800" dirty="0">
                <a:latin typeface="Calibri"/>
                <a:cs typeface="Calibri"/>
              </a:rPr>
              <a:t>times</a:t>
            </a:r>
            <a:r>
              <a:rPr sz="2800" spc="-20" dirty="0">
                <a:latin typeface="Calibri"/>
                <a:cs typeface="Calibri"/>
              </a:rPr>
              <a:t> </a:t>
            </a:r>
            <a:r>
              <a:rPr sz="2800" dirty="0">
                <a:latin typeface="Calibri"/>
                <a:cs typeface="Calibri"/>
              </a:rPr>
              <a:t>serve</a:t>
            </a:r>
            <a:r>
              <a:rPr sz="2800" spc="-15" dirty="0">
                <a:latin typeface="Calibri"/>
                <a:cs typeface="Calibri"/>
              </a:rPr>
              <a:t> </a:t>
            </a:r>
            <a:r>
              <a:rPr sz="2800" dirty="0">
                <a:latin typeface="Calibri"/>
                <a:cs typeface="Calibri"/>
              </a:rPr>
              <a:t>in</a:t>
            </a:r>
            <a:r>
              <a:rPr sz="2800" spc="-15" dirty="0">
                <a:latin typeface="Calibri"/>
                <a:cs typeface="Calibri"/>
              </a:rPr>
              <a:t> </a:t>
            </a:r>
            <a:r>
              <a:rPr sz="2800" dirty="0">
                <a:latin typeface="Calibri"/>
                <a:cs typeface="Calibri"/>
              </a:rPr>
              <a:t>honor</a:t>
            </a:r>
            <a:r>
              <a:rPr sz="2800" spc="-20" dirty="0">
                <a:latin typeface="Calibri"/>
                <a:cs typeface="Calibri"/>
              </a:rPr>
              <a:t> </a:t>
            </a:r>
            <a:r>
              <a:rPr sz="2800" dirty="0">
                <a:latin typeface="Calibri"/>
                <a:cs typeface="Calibri"/>
              </a:rPr>
              <a:t>and</a:t>
            </a:r>
            <a:r>
              <a:rPr sz="2800" spc="-15" dirty="0">
                <a:latin typeface="Calibri"/>
                <a:cs typeface="Calibri"/>
              </a:rPr>
              <a:t> </a:t>
            </a:r>
            <a:r>
              <a:rPr sz="2800" dirty="0">
                <a:latin typeface="Calibri"/>
                <a:cs typeface="Calibri"/>
              </a:rPr>
              <a:t>good</a:t>
            </a:r>
            <a:r>
              <a:rPr sz="2800" spc="-15" dirty="0">
                <a:latin typeface="Calibri"/>
                <a:cs typeface="Calibri"/>
              </a:rPr>
              <a:t> </a:t>
            </a:r>
            <a:r>
              <a:rPr sz="2800" spc="-10" dirty="0">
                <a:latin typeface="Calibri"/>
                <a:cs typeface="Calibri"/>
              </a:rPr>
              <a:t>behavior.</a:t>
            </a:r>
            <a:endParaRPr sz="2800" dirty="0">
              <a:latin typeface="Calibri"/>
              <a:cs typeface="Calibri"/>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object 2">
            <a:extLst>
              <a:ext uri="{FF2B5EF4-FFF2-40B4-BE49-F238E27FC236}">
                <a16:creationId xmlns:a16="http://schemas.microsoft.com/office/drawing/2014/main" xmlns="" id="{EC9F077F-4504-B394-C570-CF683C63386C}"/>
              </a:ext>
            </a:extLst>
          </p:cNvPr>
          <p:cNvPicPr/>
          <p:nvPr/>
        </p:nvPicPr>
        <p:blipFill>
          <a:blip r:embed="rId2" cstate="print"/>
          <a:stretch>
            <a:fillRect/>
          </a:stretch>
        </p:blipFill>
        <p:spPr>
          <a:xfrm>
            <a:off x="2393577" y="9939"/>
            <a:ext cx="7404845" cy="6848060"/>
          </a:xfrm>
          <a:prstGeom prst="rect">
            <a:avLst/>
          </a:prstGeom>
        </p:spPr>
      </p:pic>
      <p:sp>
        <p:nvSpPr>
          <p:cNvPr id="2" name="object 2"/>
          <p:cNvSpPr txBox="1">
            <a:spLocks noGrp="1"/>
          </p:cNvSpPr>
          <p:nvPr>
            <p:ph type="title"/>
          </p:nvPr>
        </p:nvSpPr>
        <p:spPr>
          <a:xfrm>
            <a:off x="304800" y="2230742"/>
            <a:ext cx="11582400" cy="2530949"/>
          </a:xfrm>
          <a:prstGeom prst="rect">
            <a:avLst/>
          </a:prstGeom>
        </p:spPr>
        <p:txBody>
          <a:bodyPr vert="horz" wrap="square" lIns="0" tIns="12065" rIns="0" bIns="0" rtlCol="0">
            <a:spAutoFit/>
          </a:bodyPr>
          <a:lstStyle/>
          <a:p>
            <a:pPr marL="12700" marR="5080" indent="-12700">
              <a:lnSpc>
                <a:spcPct val="123700"/>
              </a:lnSpc>
              <a:spcBef>
                <a:spcPts val="95"/>
              </a:spcBef>
            </a:pPr>
            <a:r>
              <a:rPr b="1" u="sng" dirty="0"/>
              <a:t>STEP</a:t>
            </a:r>
            <a:r>
              <a:rPr b="1" u="sng" spc="-30" dirty="0"/>
              <a:t> </a:t>
            </a:r>
            <a:r>
              <a:rPr b="1" u="sng" dirty="0"/>
              <a:t>FIVE</a:t>
            </a:r>
            <a:r>
              <a:rPr b="1" u="sng" spc="-20" dirty="0"/>
              <a:t> </a:t>
            </a:r>
            <a:r>
              <a:rPr lang="en-US" b="1" spc="-50" dirty="0"/>
              <a:t/>
            </a:r>
            <a:br>
              <a:rPr lang="en-US" b="1" spc="-50" dirty="0"/>
            </a:br>
            <a:r>
              <a:rPr lang="en-US" b="1" spc="-50" dirty="0"/>
              <a:t>  </a:t>
            </a:r>
            <a:r>
              <a:rPr b="1" dirty="0"/>
              <a:t>APPOINTMENT</a:t>
            </a:r>
            <a:r>
              <a:rPr b="1" spc="-35" dirty="0"/>
              <a:t> </a:t>
            </a:r>
            <a:r>
              <a:rPr b="1" dirty="0"/>
              <a:t>OF</a:t>
            </a:r>
            <a:r>
              <a:rPr b="1" spc="-30" dirty="0"/>
              <a:t> </a:t>
            </a:r>
            <a:r>
              <a:rPr lang="en-US" b="1" spc="-30" dirty="0" smtClean="0"/>
              <a:t/>
            </a:r>
            <a:br>
              <a:rPr lang="en-US" b="1" spc="-30" dirty="0" smtClean="0"/>
            </a:br>
            <a:r>
              <a:rPr lang="en-US" b="1" spc="-30" dirty="0" smtClean="0"/>
              <a:t>INTERIM </a:t>
            </a:r>
            <a:r>
              <a:rPr b="1" dirty="0" smtClean="0"/>
              <a:t>COUNTY</a:t>
            </a:r>
            <a:r>
              <a:rPr b="1" spc="-30" dirty="0" smtClean="0"/>
              <a:t> </a:t>
            </a:r>
            <a:r>
              <a:rPr b="1" spc="-10" dirty="0"/>
              <a:t>JUDGES</a:t>
            </a:r>
            <a:r>
              <a:rPr b="1" spc="-10" dirty="0">
                <a:solidFill>
                  <a:srgbClr val="FFFFFF"/>
                </a:solidFill>
                <a:latin typeface="Calibri"/>
                <a:cs typeface="Calibri"/>
              </a:rPr>
              <a:t>:</a:t>
            </a: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a:extLst>
              <a:ext uri="{FF2B5EF4-FFF2-40B4-BE49-F238E27FC236}">
                <a16:creationId xmlns:a16="http://schemas.microsoft.com/office/drawing/2014/main" xmlns="" id="{B8473CB2-C417-7B89-D103-0A04430F8DCC}"/>
              </a:ext>
            </a:extLst>
          </p:cNvPr>
          <p:cNvPicPr/>
          <p:nvPr/>
        </p:nvPicPr>
        <p:blipFill>
          <a:blip r:embed="rId2" cstate="print">
            <a:clrChange>
              <a:clrFrom>
                <a:srgbClr val="000000">
                  <a:alpha val="0"/>
                </a:srgbClr>
              </a:clrFrom>
              <a:clrTo>
                <a:srgbClr val="000000">
                  <a:alpha val="0"/>
                </a:srgbClr>
              </a:clrTo>
            </a:clrChange>
            <a:duotone>
              <a:schemeClr val="accent1">
                <a:shade val="45000"/>
                <a:satMod val="135000"/>
              </a:schemeClr>
              <a:prstClr val="white"/>
            </a:duotone>
            <a:extLst>
              <a:ext uri="{BEBA8EAE-BF5A-486C-A8C5-ECC9F3942E4B}">
                <a14:imgProps xmlns:a14="http://schemas.microsoft.com/office/drawing/2010/main">
                  <a14:imgLayer r:embed="rId3">
                    <a14:imgEffect>
                      <a14:sharpenSoften amount="100000"/>
                    </a14:imgEffect>
                    <a14:imgEffect>
                      <a14:colorTemperature colorTemp="11500"/>
                    </a14:imgEffect>
                    <a14:imgEffect>
                      <a14:saturation sat="66000"/>
                    </a14:imgEffect>
                    <a14:imgEffect>
                      <a14:brightnessContrast contrast="-2000"/>
                    </a14:imgEffect>
                  </a14:imgLayer>
                </a14:imgProps>
              </a:ext>
            </a:extLst>
          </a:blip>
          <a:stretch>
            <a:fillRect/>
          </a:stretch>
        </p:blipFill>
        <p:spPr>
          <a:xfrm>
            <a:off x="2393577" y="-6626"/>
            <a:ext cx="7404845" cy="6848060"/>
          </a:xfrm>
          <a:prstGeom prst="rect">
            <a:avLst/>
          </a:prstGeom>
          <a:noFill/>
          <a:effectLst>
            <a:outerShdw dist="50800" sx="147000" sy="147000" algn="ctr" rotWithShape="0">
              <a:srgbClr val="000000">
                <a:alpha val="0"/>
              </a:srgbClr>
            </a:outerShdw>
            <a:reflection endPos="65000" dist="50800" dir="5400000" sy="-100000" algn="bl" rotWithShape="0"/>
          </a:effectLst>
        </p:spPr>
      </p:pic>
      <p:sp>
        <p:nvSpPr>
          <p:cNvPr id="6" name="object 6"/>
          <p:cNvSpPr txBox="1"/>
          <p:nvPr/>
        </p:nvSpPr>
        <p:spPr>
          <a:xfrm>
            <a:off x="419829" y="374446"/>
            <a:ext cx="11342371" cy="6109108"/>
          </a:xfrm>
          <a:prstGeom prst="rect">
            <a:avLst/>
          </a:prstGeom>
        </p:spPr>
        <p:txBody>
          <a:bodyPr vert="horz" wrap="square" lIns="0" tIns="12700" rIns="0" bIns="0" rtlCol="0">
            <a:spAutoFit/>
          </a:bodyPr>
          <a:lstStyle/>
          <a:p>
            <a:pPr marL="469900" marR="5080" indent="-457200">
              <a:lnSpc>
                <a:spcPct val="107000"/>
              </a:lnSpc>
              <a:spcBef>
                <a:spcPts val="100"/>
              </a:spcBef>
              <a:buFont typeface="+mj-lt"/>
              <a:buAutoNum type="arabicParenR"/>
            </a:pPr>
            <a:r>
              <a:rPr lang="en-US" sz="2000" dirty="0">
                <a:latin typeface="Calibri"/>
                <a:cs typeface="Calibri"/>
              </a:rPr>
              <a:t>Prior</a:t>
            </a:r>
            <a:r>
              <a:rPr lang="en-US" sz="2000" spc="-40" dirty="0">
                <a:latin typeface="Calibri"/>
                <a:cs typeface="Calibri"/>
              </a:rPr>
              <a:t> </a:t>
            </a:r>
            <a:r>
              <a:rPr lang="en-US" sz="2000" dirty="0">
                <a:latin typeface="Calibri"/>
                <a:cs typeface="Calibri"/>
              </a:rPr>
              <a:t>to</a:t>
            </a:r>
            <a:r>
              <a:rPr lang="en-US" sz="2000" spc="-25" dirty="0">
                <a:latin typeface="Calibri"/>
                <a:cs typeface="Calibri"/>
              </a:rPr>
              <a:t> </a:t>
            </a:r>
            <a:r>
              <a:rPr lang="en-US" sz="2000" dirty="0">
                <a:latin typeface="Calibri"/>
                <a:cs typeface="Calibri"/>
              </a:rPr>
              <a:t>organization</a:t>
            </a:r>
            <a:r>
              <a:rPr lang="en-US" sz="2000" spc="-30" dirty="0">
                <a:latin typeface="Calibri"/>
                <a:cs typeface="Calibri"/>
              </a:rPr>
              <a:t> </a:t>
            </a:r>
            <a:r>
              <a:rPr lang="en-US" sz="2000" dirty="0">
                <a:latin typeface="Calibri"/>
                <a:cs typeface="Calibri"/>
              </a:rPr>
              <a:t>of</a:t>
            </a:r>
            <a:r>
              <a:rPr lang="en-US" sz="2000" spc="-25" dirty="0">
                <a:latin typeface="Calibri"/>
                <a:cs typeface="Calibri"/>
              </a:rPr>
              <a:t> </a:t>
            </a:r>
            <a:r>
              <a:rPr lang="en-US" sz="2000" dirty="0">
                <a:latin typeface="Calibri"/>
                <a:cs typeface="Calibri"/>
              </a:rPr>
              <a:t>the</a:t>
            </a:r>
            <a:r>
              <a:rPr lang="en-US" sz="2000" spc="-25" dirty="0">
                <a:latin typeface="Calibri"/>
                <a:cs typeface="Calibri"/>
              </a:rPr>
              <a:t> </a:t>
            </a:r>
            <a:r>
              <a:rPr lang="en-US" sz="2000" dirty="0">
                <a:latin typeface="Calibri"/>
                <a:cs typeface="Calibri"/>
              </a:rPr>
              <a:t>State Constitutional Convention,</a:t>
            </a:r>
            <a:r>
              <a:rPr lang="en-US" sz="2000" spc="-25" dirty="0">
                <a:latin typeface="Calibri"/>
                <a:cs typeface="Calibri"/>
              </a:rPr>
              <a:t> </a:t>
            </a:r>
            <a:r>
              <a:rPr lang="en-US" sz="2000" dirty="0">
                <a:latin typeface="Calibri"/>
                <a:cs typeface="Calibri"/>
              </a:rPr>
              <a:t>the</a:t>
            </a:r>
            <a:r>
              <a:rPr lang="en-US" sz="2000" spc="-25" dirty="0">
                <a:latin typeface="Calibri"/>
                <a:cs typeface="Calibri"/>
              </a:rPr>
              <a:t> </a:t>
            </a:r>
            <a:r>
              <a:rPr lang="en-US" sz="2000" spc="-25" dirty="0" smtClean="0">
                <a:latin typeface="Calibri"/>
                <a:cs typeface="Calibri"/>
              </a:rPr>
              <a:t>interim </a:t>
            </a:r>
            <a:r>
              <a:rPr lang="en-US" sz="2000" dirty="0" smtClean="0">
                <a:latin typeface="Calibri"/>
                <a:cs typeface="Calibri"/>
              </a:rPr>
              <a:t>Governor</a:t>
            </a:r>
            <a:r>
              <a:rPr lang="en-US" sz="2000" spc="-30" dirty="0" smtClean="0">
                <a:latin typeface="Calibri"/>
                <a:cs typeface="Calibri"/>
              </a:rPr>
              <a:t> </a:t>
            </a:r>
            <a:r>
              <a:rPr lang="en-US" sz="2000" dirty="0">
                <a:latin typeface="Calibri"/>
                <a:cs typeface="Calibri"/>
              </a:rPr>
              <a:t>shall</a:t>
            </a:r>
            <a:r>
              <a:rPr lang="en-US" sz="2000" spc="-25" dirty="0">
                <a:latin typeface="Calibri"/>
                <a:cs typeface="Calibri"/>
              </a:rPr>
              <a:t> </a:t>
            </a:r>
            <a:r>
              <a:rPr lang="en-US" sz="2000" dirty="0">
                <a:latin typeface="Calibri"/>
                <a:cs typeface="Calibri"/>
              </a:rPr>
              <a:t>appoint</a:t>
            </a:r>
            <a:r>
              <a:rPr lang="en-US" sz="2000" spc="-25" dirty="0">
                <a:latin typeface="Calibri"/>
                <a:cs typeface="Calibri"/>
              </a:rPr>
              <a:t> three </a:t>
            </a:r>
            <a:r>
              <a:rPr lang="en-US" sz="2000" spc="-25" dirty="0" smtClean="0">
                <a:latin typeface="Calibri"/>
                <a:cs typeface="Calibri"/>
              </a:rPr>
              <a:t>interim </a:t>
            </a:r>
            <a:r>
              <a:rPr lang="en-US" sz="2000" spc="-10" dirty="0" smtClean="0">
                <a:latin typeface="Calibri"/>
                <a:cs typeface="Calibri"/>
              </a:rPr>
              <a:t>Magistrates</a:t>
            </a:r>
            <a:r>
              <a:rPr lang="en-US" sz="2000" spc="-10" dirty="0">
                <a:latin typeface="Calibri"/>
                <a:cs typeface="Calibri"/>
              </a:rPr>
              <a:t>,  and/or Justices </a:t>
            </a:r>
            <a:r>
              <a:rPr lang="en-US" sz="2000" dirty="0">
                <a:latin typeface="Calibri"/>
                <a:cs typeface="Calibri"/>
              </a:rPr>
              <a:t>and</a:t>
            </a:r>
            <a:r>
              <a:rPr lang="en-US" sz="2000" spc="-30" dirty="0">
                <a:latin typeface="Calibri"/>
                <a:cs typeface="Calibri"/>
              </a:rPr>
              <a:t> </a:t>
            </a:r>
            <a:r>
              <a:rPr lang="en-US" sz="2000" dirty="0">
                <a:latin typeface="Calibri"/>
                <a:cs typeface="Calibri"/>
              </a:rPr>
              <a:t>other</a:t>
            </a:r>
            <a:r>
              <a:rPr lang="en-US" sz="2000" spc="-20" dirty="0">
                <a:latin typeface="Calibri"/>
                <a:cs typeface="Calibri"/>
              </a:rPr>
              <a:t> </a:t>
            </a:r>
            <a:r>
              <a:rPr lang="en-US" sz="2000" dirty="0">
                <a:latin typeface="Calibri"/>
                <a:cs typeface="Calibri"/>
              </a:rPr>
              <a:t>civil</a:t>
            </a:r>
            <a:r>
              <a:rPr lang="en-US" sz="2000" spc="-20" dirty="0">
                <a:latin typeface="Calibri"/>
                <a:cs typeface="Calibri"/>
              </a:rPr>
              <a:t> </a:t>
            </a:r>
            <a:r>
              <a:rPr lang="en-US" sz="2000" dirty="0">
                <a:latin typeface="Calibri"/>
                <a:cs typeface="Calibri"/>
              </a:rPr>
              <a:t>officers</a:t>
            </a:r>
            <a:r>
              <a:rPr lang="en-US" sz="2000" spc="-20" dirty="0">
                <a:latin typeface="Calibri"/>
                <a:cs typeface="Calibri"/>
              </a:rPr>
              <a:t> </a:t>
            </a:r>
            <a:r>
              <a:rPr lang="en-US" sz="2000" dirty="0">
                <a:latin typeface="Calibri"/>
                <a:cs typeface="Calibri"/>
              </a:rPr>
              <a:t>in</a:t>
            </a:r>
            <a:r>
              <a:rPr lang="en-US" sz="2000" spc="-20" dirty="0">
                <a:latin typeface="Calibri"/>
                <a:cs typeface="Calibri"/>
              </a:rPr>
              <a:t> </a:t>
            </a:r>
            <a:r>
              <a:rPr lang="en-US" sz="2000" dirty="0">
                <a:latin typeface="Calibri"/>
                <a:cs typeface="Calibri"/>
              </a:rPr>
              <a:t>each</a:t>
            </a:r>
            <a:r>
              <a:rPr lang="en-US" sz="2000" spc="-20" dirty="0">
                <a:latin typeface="Calibri"/>
                <a:cs typeface="Calibri"/>
              </a:rPr>
              <a:t> </a:t>
            </a:r>
            <a:r>
              <a:rPr lang="en-US" sz="2000" spc="-10" dirty="0">
                <a:latin typeface="Calibri"/>
                <a:cs typeface="Calibri"/>
              </a:rPr>
              <a:t>county,  as referenced in the </a:t>
            </a:r>
            <a:r>
              <a:rPr lang="en-US" sz="2000" i="1" spc="-10" dirty="0">
                <a:latin typeface="Calibri"/>
                <a:cs typeface="Calibri"/>
              </a:rPr>
              <a:t>Northwest Ordinance</a:t>
            </a:r>
            <a:r>
              <a:rPr lang="en-US" sz="2000" spc="-10" dirty="0">
                <a:latin typeface="Calibri"/>
                <a:cs typeface="Calibri"/>
              </a:rPr>
              <a:t>.</a:t>
            </a:r>
            <a:r>
              <a:rPr lang="en-US" sz="2000" dirty="0">
                <a:latin typeface="Calibri"/>
                <a:cs typeface="Calibri"/>
              </a:rPr>
              <a:t> </a:t>
            </a:r>
            <a:r>
              <a:rPr sz="2200" spc="-25" dirty="0">
                <a:latin typeface="Calibri"/>
                <a:cs typeface="Calibri"/>
              </a:rPr>
              <a:t> </a:t>
            </a:r>
            <a:endParaRPr lang="en-US" sz="2200" spc="-25" dirty="0">
              <a:latin typeface="Calibri"/>
              <a:cs typeface="Calibri"/>
            </a:endParaRPr>
          </a:p>
          <a:p>
            <a:pPr marL="469900" marR="5080" indent="-457200">
              <a:lnSpc>
                <a:spcPct val="107000"/>
              </a:lnSpc>
              <a:spcBef>
                <a:spcPts val="100"/>
              </a:spcBef>
              <a:buFont typeface="+mj-lt"/>
              <a:buAutoNum type="arabicParenR"/>
            </a:pPr>
            <a:endParaRPr lang="en-US" sz="2200" spc="-25" dirty="0">
              <a:latin typeface="Calibri"/>
              <a:cs typeface="Calibri"/>
            </a:endParaRPr>
          </a:p>
          <a:p>
            <a:pPr marL="469900" marR="5080" indent="-457200">
              <a:lnSpc>
                <a:spcPct val="107000"/>
              </a:lnSpc>
              <a:spcBef>
                <a:spcPts val="100"/>
              </a:spcBef>
              <a:buFont typeface="+mj-lt"/>
              <a:buAutoNum type="arabicParenR"/>
            </a:pPr>
            <a:r>
              <a:rPr sz="2000" dirty="0">
                <a:latin typeface="Calibri"/>
                <a:cs typeface="Calibri"/>
              </a:rPr>
              <a:t>These positions are</a:t>
            </a:r>
            <a:r>
              <a:rPr lang="en-US" sz="2000" dirty="0">
                <a:latin typeface="Calibri"/>
                <a:cs typeface="Calibri"/>
              </a:rPr>
              <a:t> </a:t>
            </a:r>
            <a:r>
              <a:rPr sz="2000" dirty="0">
                <a:latin typeface="Calibri"/>
                <a:cs typeface="Calibri"/>
              </a:rPr>
              <a:t>interim and are to be held until such time as the state legislature is lawfully established and state elections may be lawfully held. </a:t>
            </a:r>
            <a:endParaRPr lang="en-US" sz="2000" dirty="0">
              <a:latin typeface="Calibri"/>
              <a:cs typeface="Calibri"/>
            </a:endParaRPr>
          </a:p>
          <a:p>
            <a:pPr marL="469900" marR="5080" indent="-457200">
              <a:lnSpc>
                <a:spcPct val="107000"/>
              </a:lnSpc>
              <a:spcBef>
                <a:spcPts val="100"/>
              </a:spcBef>
              <a:buFont typeface="+mj-lt"/>
              <a:buAutoNum type="arabicParenR"/>
            </a:pPr>
            <a:endParaRPr lang="en-US" sz="2000" dirty="0">
              <a:latin typeface="Calibri"/>
              <a:cs typeface="Calibri"/>
            </a:endParaRPr>
          </a:p>
          <a:p>
            <a:pPr marL="469900" marR="5080" indent="-457200">
              <a:lnSpc>
                <a:spcPct val="107000"/>
              </a:lnSpc>
              <a:spcBef>
                <a:spcPts val="100"/>
              </a:spcBef>
              <a:buFont typeface="+mj-lt"/>
              <a:buAutoNum type="arabicParenR"/>
            </a:pPr>
            <a:r>
              <a:rPr sz="2000" dirty="0">
                <a:latin typeface="Calibri"/>
                <a:cs typeface="Calibri"/>
              </a:rPr>
              <a:t>The </a:t>
            </a:r>
            <a:r>
              <a:rPr lang="en-US" sz="2000" dirty="0" smtClean="0">
                <a:latin typeface="Calibri"/>
                <a:cs typeface="Calibri"/>
              </a:rPr>
              <a:t>interim C</a:t>
            </a:r>
            <a:r>
              <a:rPr sz="2000" dirty="0">
                <a:latin typeface="Calibri"/>
                <a:cs typeface="Calibri"/>
              </a:rPr>
              <a:t>ounty </a:t>
            </a:r>
            <a:r>
              <a:rPr lang="en-US" sz="2000" dirty="0">
                <a:latin typeface="Calibri"/>
                <a:cs typeface="Calibri"/>
              </a:rPr>
              <a:t>Justices</a:t>
            </a:r>
            <a:r>
              <a:rPr sz="2000" dirty="0">
                <a:latin typeface="Calibri"/>
                <a:cs typeface="Calibri"/>
              </a:rPr>
              <a:t> have no authority </a:t>
            </a:r>
            <a:r>
              <a:rPr lang="en-US" sz="2000" dirty="0">
                <a:latin typeface="Calibri"/>
                <a:cs typeface="Calibri"/>
              </a:rPr>
              <a:t>regarding</a:t>
            </a:r>
            <a:r>
              <a:rPr sz="2000" dirty="0">
                <a:latin typeface="Calibri"/>
                <a:cs typeface="Calibri"/>
              </a:rPr>
              <a:t> any laws or cases established by the UNITED STATES </a:t>
            </a:r>
            <a:r>
              <a:rPr lang="en-US" sz="2000" dirty="0">
                <a:latin typeface="Calibri"/>
                <a:cs typeface="Calibri"/>
              </a:rPr>
              <a:t> </a:t>
            </a:r>
            <a:r>
              <a:rPr sz="2000" dirty="0">
                <a:latin typeface="Calibri"/>
                <a:cs typeface="Calibri"/>
              </a:rPr>
              <a:t>corporate government that currently exists in the states or counties. </a:t>
            </a:r>
            <a:endParaRPr lang="en-US" sz="2000" dirty="0">
              <a:latin typeface="Calibri"/>
              <a:cs typeface="Calibri"/>
            </a:endParaRPr>
          </a:p>
          <a:p>
            <a:pPr marL="469900" marR="5080" indent="-457200">
              <a:lnSpc>
                <a:spcPct val="107000"/>
              </a:lnSpc>
              <a:spcBef>
                <a:spcPts val="100"/>
              </a:spcBef>
              <a:buFont typeface="+mj-lt"/>
              <a:buAutoNum type="arabicParenR"/>
            </a:pPr>
            <a:endParaRPr lang="en-US" sz="2000" dirty="0">
              <a:latin typeface="Calibri"/>
              <a:cs typeface="Calibri"/>
            </a:endParaRPr>
          </a:p>
          <a:p>
            <a:pPr marL="469900" marR="5080" indent="-457200">
              <a:lnSpc>
                <a:spcPct val="107000"/>
              </a:lnSpc>
              <a:spcBef>
                <a:spcPts val="100"/>
              </a:spcBef>
              <a:buFont typeface="+mj-lt"/>
              <a:buAutoNum type="arabicParenR"/>
            </a:pPr>
            <a:r>
              <a:rPr sz="2000" dirty="0">
                <a:latin typeface="Calibri"/>
                <a:cs typeface="Calibri"/>
              </a:rPr>
              <a:t>No </a:t>
            </a:r>
            <a:r>
              <a:rPr lang="en-US" sz="2000" dirty="0" smtClean="0">
                <a:latin typeface="Calibri"/>
                <a:cs typeface="Calibri"/>
              </a:rPr>
              <a:t>interim </a:t>
            </a:r>
            <a:r>
              <a:rPr sz="2000" dirty="0" smtClean="0">
                <a:latin typeface="Calibri"/>
                <a:cs typeface="Calibri"/>
              </a:rPr>
              <a:t>Republic </a:t>
            </a:r>
            <a:r>
              <a:rPr lang="en-US" sz="2000" dirty="0">
                <a:latin typeface="Calibri"/>
                <a:cs typeface="Calibri"/>
              </a:rPr>
              <a:t>Justice</a:t>
            </a:r>
            <a:r>
              <a:rPr sz="2000" dirty="0">
                <a:latin typeface="Calibri"/>
                <a:cs typeface="Calibri"/>
              </a:rPr>
              <a:t> shall issue any orders, edicts, reprimands, papers or any other demands on any body politic, office, officer, office holder, agency, agent, department, court, other person or group that represents the state or federal UNITED STATES corporate government. </a:t>
            </a:r>
            <a:endParaRPr lang="en-US" sz="2000" dirty="0">
              <a:latin typeface="Calibri"/>
              <a:cs typeface="Calibri"/>
            </a:endParaRPr>
          </a:p>
          <a:p>
            <a:pPr marL="469900" marR="5080" indent="-457200">
              <a:lnSpc>
                <a:spcPct val="107000"/>
              </a:lnSpc>
              <a:spcBef>
                <a:spcPts val="100"/>
              </a:spcBef>
              <a:buFont typeface="+mj-lt"/>
              <a:buAutoNum type="arabicParenR"/>
            </a:pPr>
            <a:endParaRPr lang="en-US" sz="2000" dirty="0">
              <a:latin typeface="Calibri"/>
              <a:cs typeface="Calibri"/>
            </a:endParaRPr>
          </a:p>
          <a:p>
            <a:pPr marL="469900" marR="5080" indent="-457200">
              <a:lnSpc>
                <a:spcPct val="107000"/>
              </a:lnSpc>
              <a:spcBef>
                <a:spcPts val="100"/>
              </a:spcBef>
              <a:buFont typeface="+mj-lt"/>
              <a:buAutoNum type="arabicParenR"/>
            </a:pPr>
            <a:r>
              <a:rPr sz="2000" dirty="0">
                <a:latin typeface="Calibri"/>
                <a:cs typeface="Calibri"/>
              </a:rPr>
              <a:t>Any cases that are heard must be for Republic members only who request assistance from the </a:t>
            </a:r>
            <a:r>
              <a:rPr lang="en-US" sz="2000" dirty="0" smtClean="0">
                <a:latin typeface="Calibri"/>
                <a:cs typeface="Calibri"/>
              </a:rPr>
              <a:t>interim Republic </a:t>
            </a:r>
            <a:r>
              <a:rPr lang="en-US" sz="2000" dirty="0">
                <a:latin typeface="Calibri"/>
                <a:cs typeface="Calibri"/>
              </a:rPr>
              <a:t>Justices</a:t>
            </a:r>
            <a:r>
              <a:rPr sz="2000" dirty="0">
                <a:latin typeface="Calibri"/>
                <a:cs typeface="Calibri"/>
              </a:rPr>
              <a:t> and voluntarily submit to the jurisdiction of </a:t>
            </a:r>
            <a:r>
              <a:rPr lang="en-US" sz="2000" dirty="0">
                <a:latin typeface="Calibri"/>
                <a:cs typeface="Calibri"/>
              </a:rPr>
              <a:t>the Republic</a:t>
            </a:r>
            <a:r>
              <a:rPr sz="2000" dirty="0">
                <a:latin typeface="Calibri"/>
                <a:cs typeface="Calibri"/>
              </a:rPr>
              <a:t>. The parties in any action must voluntarily agree by signature before two or more witnesses to be lawfully bound </a:t>
            </a:r>
            <a:r>
              <a:rPr lang="en-US" sz="2000" dirty="0">
                <a:latin typeface="Calibri"/>
                <a:cs typeface="Calibri"/>
              </a:rPr>
              <a:t>by</a:t>
            </a:r>
            <a:r>
              <a:rPr sz="2000" dirty="0">
                <a:latin typeface="Calibri"/>
                <a:cs typeface="Calibri"/>
              </a:rPr>
              <a:t> the decision of th</a:t>
            </a:r>
            <a:r>
              <a:rPr lang="en-US" sz="2000" dirty="0">
                <a:latin typeface="Calibri"/>
                <a:cs typeface="Calibri"/>
              </a:rPr>
              <a:t>e Republic Court</a:t>
            </a:r>
            <a:r>
              <a:rPr sz="2000" dirty="0">
                <a:latin typeface="Calibri"/>
                <a:cs typeface="Calibri"/>
              </a:rPr>
              <a:t>. </a:t>
            </a:r>
            <a:endParaRPr lang="en-US" sz="2000" dirty="0">
              <a:latin typeface="Calibri"/>
              <a:cs typeface="Calibri"/>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a:extLst>
              <a:ext uri="{FF2B5EF4-FFF2-40B4-BE49-F238E27FC236}">
                <a16:creationId xmlns:a16="http://schemas.microsoft.com/office/drawing/2014/main" xmlns="" id="{0AB6D089-2225-D1D4-3E88-A0939ACE289D}"/>
              </a:ext>
            </a:extLst>
          </p:cNvPr>
          <p:cNvPicPr/>
          <p:nvPr/>
        </p:nvPicPr>
        <p:blipFill>
          <a:blip r:embed="rId2" cstate="print">
            <a:clrChange>
              <a:clrFrom>
                <a:srgbClr val="000000">
                  <a:alpha val="0"/>
                </a:srgbClr>
              </a:clrFrom>
              <a:clrTo>
                <a:srgbClr val="000000">
                  <a:alpha val="0"/>
                </a:srgbClr>
              </a:clrTo>
            </a:clrChange>
            <a:duotone>
              <a:schemeClr val="accent1">
                <a:shade val="45000"/>
                <a:satMod val="135000"/>
              </a:schemeClr>
              <a:prstClr val="white"/>
            </a:duotone>
            <a:extLst>
              <a:ext uri="{BEBA8EAE-BF5A-486C-A8C5-ECC9F3942E4B}">
                <a14:imgProps xmlns:a14="http://schemas.microsoft.com/office/drawing/2010/main">
                  <a14:imgLayer r:embed="rId3">
                    <a14:imgEffect>
                      <a14:sharpenSoften amount="100000"/>
                    </a14:imgEffect>
                    <a14:imgEffect>
                      <a14:colorTemperature colorTemp="11500"/>
                    </a14:imgEffect>
                    <a14:imgEffect>
                      <a14:saturation sat="66000"/>
                    </a14:imgEffect>
                    <a14:imgEffect>
                      <a14:brightnessContrast contrast="-2000"/>
                    </a14:imgEffect>
                  </a14:imgLayer>
                </a14:imgProps>
              </a:ext>
            </a:extLst>
          </a:blip>
          <a:stretch>
            <a:fillRect/>
          </a:stretch>
        </p:blipFill>
        <p:spPr>
          <a:xfrm>
            <a:off x="2393577" y="-6626"/>
            <a:ext cx="7404845" cy="6848060"/>
          </a:xfrm>
          <a:prstGeom prst="rect">
            <a:avLst/>
          </a:prstGeom>
          <a:noFill/>
          <a:effectLst>
            <a:outerShdw dist="50800" sx="147000" sy="147000" algn="ctr" rotWithShape="0">
              <a:srgbClr val="000000">
                <a:alpha val="0"/>
              </a:srgbClr>
            </a:outerShdw>
            <a:reflection endPos="65000" dist="50800" dir="5400000" sy="-100000" algn="bl" rotWithShape="0"/>
          </a:effectLst>
        </p:spPr>
      </p:pic>
      <p:sp>
        <p:nvSpPr>
          <p:cNvPr id="3" name="TextBox 2">
            <a:extLst>
              <a:ext uri="{FF2B5EF4-FFF2-40B4-BE49-F238E27FC236}">
                <a16:creationId xmlns:a16="http://schemas.microsoft.com/office/drawing/2014/main" xmlns="" id="{CAEF8E4A-AB20-0200-2A51-DFFE163985A1}"/>
              </a:ext>
            </a:extLst>
          </p:cNvPr>
          <p:cNvSpPr txBox="1"/>
          <p:nvPr/>
        </p:nvSpPr>
        <p:spPr>
          <a:xfrm>
            <a:off x="457199" y="1981200"/>
            <a:ext cx="11277600" cy="3411190"/>
          </a:xfrm>
          <a:prstGeom prst="rect">
            <a:avLst/>
          </a:prstGeom>
          <a:noFill/>
        </p:spPr>
        <p:txBody>
          <a:bodyPr wrap="square">
            <a:spAutoFit/>
          </a:bodyPr>
          <a:lstStyle/>
          <a:p>
            <a:pPr marL="469900" marR="5080" indent="-457200">
              <a:lnSpc>
                <a:spcPct val="107000"/>
              </a:lnSpc>
              <a:spcBef>
                <a:spcPts val="100"/>
              </a:spcBef>
              <a:buFont typeface="+mj-lt"/>
              <a:buAutoNum type="arabicParenR" startAt="6"/>
            </a:pPr>
            <a:r>
              <a:rPr lang="en-US" sz="2000" dirty="0">
                <a:latin typeface="Calibri"/>
                <a:cs typeface="Calibri"/>
              </a:rPr>
              <a:t>The </a:t>
            </a:r>
            <a:r>
              <a:rPr lang="en-US" sz="2000" dirty="0" smtClean="0">
                <a:latin typeface="Calibri"/>
                <a:cs typeface="Calibri"/>
              </a:rPr>
              <a:t>interim County </a:t>
            </a:r>
            <a:r>
              <a:rPr lang="en-US" sz="2000" dirty="0">
                <a:latin typeface="Calibri"/>
                <a:cs typeface="Calibri"/>
              </a:rPr>
              <a:t>Justices shall serve interim terms until such time as the State Legislature is lawfully established and lawful elections are held. The </a:t>
            </a:r>
            <a:r>
              <a:rPr lang="en-US" sz="2000" dirty="0" smtClean="0">
                <a:latin typeface="Calibri"/>
                <a:cs typeface="Calibri"/>
              </a:rPr>
              <a:t>interim County </a:t>
            </a:r>
            <a:r>
              <a:rPr lang="en-US" sz="2000" dirty="0">
                <a:latin typeface="Calibri"/>
                <a:cs typeface="Calibri"/>
              </a:rPr>
              <a:t>Justices and Republic Courts shall have no power to arrest, hold, incarcerate, seize property, levy and collect fines over any Republic member until such time as the State Legislature is lawfully established and Laws are passed for the courts to enforce. </a:t>
            </a:r>
          </a:p>
          <a:p>
            <a:pPr marL="355600" marR="5080" indent="-342900">
              <a:lnSpc>
                <a:spcPct val="107000"/>
              </a:lnSpc>
              <a:spcBef>
                <a:spcPts val="100"/>
              </a:spcBef>
              <a:buFont typeface="+mj-lt"/>
              <a:buAutoNum type="arabicParenR" startAt="6"/>
            </a:pPr>
            <a:endParaRPr lang="en-US" sz="2000" dirty="0">
              <a:latin typeface="Calibri"/>
              <a:cs typeface="Calibri"/>
            </a:endParaRPr>
          </a:p>
          <a:p>
            <a:pPr marL="355600" marR="5080" indent="-342900">
              <a:lnSpc>
                <a:spcPct val="107000"/>
              </a:lnSpc>
              <a:spcBef>
                <a:spcPts val="100"/>
              </a:spcBef>
              <a:buFont typeface="+mj-lt"/>
              <a:buAutoNum type="arabicParenR" startAt="6"/>
            </a:pPr>
            <a:r>
              <a:rPr lang="en-US" sz="2000" dirty="0">
                <a:latin typeface="Calibri"/>
                <a:cs typeface="Calibri"/>
              </a:rPr>
              <a:t>Once the State Legislature is established the State shall establish Laws and procedures regarding the establishment, structure and operations of lawful courts in that State. The Republic Justices shall agree to these rules, by signature before two or more witnesses, before being sworn into office or performing any duty.</a:t>
            </a:r>
          </a:p>
        </p:txBody>
      </p:sp>
    </p:spTree>
    <p:extLst>
      <p:ext uri="{BB962C8B-B14F-4D97-AF65-F5344CB8AC3E}">
        <p14:creationId xmlns:p14="http://schemas.microsoft.com/office/powerpoint/2010/main" val="117693749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object 2">
            <a:extLst>
              <a:ext uri="{FF2B5EF4-FFF2-40B4-BE49-F238E27FC236}">
                <a16:creationId xmlns:a16="http://schemas.microsoft.com/office/drawing/2014/main" xmlns="" id="{21BA0F40-F266-DB63-223C-DDA5648F5512}"/>
              </a:ext>
            </a:extLst>
          </p:cNvPr>
          <p:cNvPicPr/>
          <p:nvPr/>
        </p:nvPicPr>
        <p:blipFill>
          <a:blip r:embed="rId3" cstate="print">
            <a:clrChange>
              <a:clrFrom>
                <a:srgbClr val="000000">
                  <a:alpha val="0"/>
                </a:srgbClr>
              </a:clrFrom>
              <a:clrTo>
                <a:srgbClr val="000000">
                  <a:alpha val="0"/>
                </a:srgbClr>
              </a:clrTo>
            </a:clrChange>
            <a:duotone>
              <a:schemeClr val="accent1">
                <a:shade val="45000"/>
                <a:satMod val="135000"/>
              </a:schemeClr>
              <a:prstClr val="white"/>
            </a:duotone>
            <a:extLst>
              <a:ext uri="{BEBA8EAE-BF5A-486C-A8C5-ECC9F3942E4B}">
                <a14:imgProps xmlns:a14="http://schemas.microsoft.com/office/drawing/2010/main">
                  <a14:imgLayer r:embed="rId4">
                    <a14:imgEffect>
                      <a14:sharpenSoften amount="100000"/>
                    </a14:imgEffect>
                    <a14:imgEffect>
                      <a14:colorTemperature colorTemp="11500"/>
                    </a14:imgEffect>
                    <a14:imgEffect>
                      <a14:saturation sat="66000"/>
                    </a14:imgEffect>
                    <a14:imgEffect>
                      <a14:brightnessContrast contrast="-2000"/>
                    </a14:imgEffect>
                  </a14:imgLayer>
                </a14:imgProps>
              </a:ext>
            </a:extLst>
          </a:blip>
          <a:stretch>
            <a:fillRect/>
          </a:stretch>
        </p:blipFill>
        <p:spPr>
          <a:xfrm>
            <a:off x="2393577" y="-6626"/>
            <a:ext cx="7404845" cy="6848060"/>
          </a:xfrm>
          <a:prstGeom prst="rect">
            <a:avLst/>
          </a:prstGeom>
          <a:noFill/>
          <a:effectLst>
            <a:outerShdw dist="50800" sx="147000" sy="147000" algn="ctr" rotWithShape="0">
              <a:srgbClr val="000000">
                <a:alpha val="0"/>
              </a:srgbClr>
            </a:outerShdw>
            <a:reflection endPos="65000" dist="50800" dir="5400000" sy="-100000" algn="bl" rotWithShape="0"/>
          </a:effectLst>
        </p:spPr>
      </p:pic>
      <p:sp>
        <p:nvSpPr>
          <p:cNvPr id="2" name="object 2"/>
          <p:cNvSpPr txBox="1"/>
          <p:nvPr/>
        </p:nvSpPr>
        <p:spPr>
          <a:xfrm>
            <a:off x="457200" y="1219200"/>
            <a:ext cx="11633835" cy="4075475"/>
          </a:xfrm>
          <a:prstGeom prst="rect">
            <a:avLst/>
          </a:prstGeom>
        </p:spPr>
        <p:txBody>
          <a:bodyPr vert="horz" wrap="square" lIns="0" tIns="12700" rIns="0" bIns="0" rtlCol="0">
            <a:spAutoFit/>
          </a:bodyPr>
          <a:lstStyle/>
          <a:p>
            <a:pPr marL="12700" marR="364490">
              <a:lnSpc>
                <a:spcPct val="100000"/>
              </a:lnSpc>
            </a:pPr>
            <a:r>
              <a:rPr sz="2400" dirty="0">
                <a:latin typeface="Calibri"/>
                <a:cs typeface="Calibri"/>
              </a:rPr>
              <a:t>Your</a:t>
            </a:r>
            <a:r>
              <a:rPr sz="2400" spc="-25" dirty="0">
                <a:latin typeface="Calibri"/>
                <a:cs typeface="Calibri"/>
              </a:rPr>
              <a:t> </a:t>
            </a:r>
            <a:r>
              <a:rPr sz="2400" dirty="0">
                <a:latin typeface="Calibri"/>
                <a:cs typeface="Calibri"/>
              </a:rPr>
              <a:t>children</a:t>
            </a:r>
            <a:r>
              <a:rPr sz="2400" spc="-25" dirty="0">
                <a:latin typeface="Calibri"/>
                <a:cs typeface="Calibri"/>
              </a:rPr>
              <a:t> </a:t>
            </a:r>
            <a:r>
              <a:rPr sz="2400" dirty="0">
                <a:latin typeface="Calibri"/>
                <a:cs typeface="Calibri"/>
              </a:rPr>
              <a:t>and</a:t>
            </a:r>
            <a:r>
              <a:rPr sz="2400" spc="-20" dirty="0">
                <a:latin typeface="Calibri"/>
                <a:cs typeface="Calibri"/>
              </a:rPr>
              <a:t> </a:t>
            </a:r>
            <a:r>
              <a:rPr sz="2400" dirty="0">
                <a:latin typeface="Calibri"/>
                <a:cs typeface="Calibri"/>
              </a:rPr>
              <a:t>future</a:t>
            </a:r>
            <a:r>
              <a:rPr sz="2400" spc="-25" dirty="0">
                <a:latin typeface="Calibri"/>
                <a:cs typeface="Calibri"/>
              </a:rPr>
              <a:t> </a:t>
            </a:r>
            <a:r>
              <a:rPr sz="2400" dirty="0">
                <a:latin typeface="Calibri"/>
                <a:cs typeface="Calibri"/>
              </a:rPr>
              <a:t>generations</a:t>
            </a:r>
            <a:r>
              <a:rPr sz="2400" spc="-25" dirty="0">
                <a:latin typeface="Calibri"/>
                <a:cs typeface="Calibri"/>
              </a:rPr>
              <a:t> </a:t>
            </a:r>
            <a:r>
              <a:rPr sz="2400" dirty="0">
                <a:latin typeface="Calibri"/>
                <a:cs typeface="Calibri"/>
              </a:rPr>
              <a:t>would</a:t>
            </a:r>
            <a:r>
              <a:rPr sz="2400" spc="-20" dirty="0">
                <a:latin typeface="Calibri"/>
                <a:cs typeface="Calibri"/>
              </a:rPr>
              <a:t> </a:t>
            </a:r>
            <a:r>
              <a:rPr sz="2400" dirty="0">
                <a:latin typeface="Calibri"/>
                <a:cs typeface="Calibri"/>
              </a:rPr>
              <a:t>live</a:t>
            </a:r>
            <a:r>
              <a:rPr sz="2400" spc="-25" dirty="0">
                <a:latin typeface="Calibri"/>
                <a:cs typeface="Calibri"/>
              </a:rPr>
              <a:t> </a:t>
            </a:r>
            <a:r>
              <a:rPr sz="2400" dirty="0">
                <a:latin typeface="Calibri"/>
                <a:cs typeface="Calibri"/>
              </a:rPr>
              <a:t>in</a:t>
            </a:r>
            <a:r>
              <a:rPr sz="2400" spc="-20" dirty="0">
                <a:latin typeface="Calibri"/>
                <a:cs typeface="Calibri"/>
              </a:rPr>
              <a:t> </a:t>
            </a:r>
            <a:r>
              <a:rPr sz="2400" dirty="0">
                <a:latin typeface="Calibri"/>
                <a:cs typeface="Calibri"/>
              </a:rPr>
              <a:t>slavery</a:t>
            </a:r>
            <a:r>
              <a:rPr sz="2400" spc="-25" dirty="0">
                <a:latin typeface="Calibri"/>
                <a:cs typeface="Calibri"/>
              </a:rPr>
              <a:t> </a:t>
            </a:r>
            <a:r>
              <a:rPr sz="2400" dirty="0">
                <a:latin typeface="Calibri"/>
                <a:cs typeface="Calibri"/>
              </a:rPr>
              <a:t>and</a:t>
            </a:r>
            <a:r>
              <a:rPr sz="2400" spc="-25" dirty="0">
                <a:latin typeface="Calibri"/>
                <a:cs typeface="Calibri"/>
              </a:rPr>
              <a:t> </a:t>
            </a:r>
            <a:r>
              <a:rPr sz="2400" dirty="0">
                <a:latin typeface="Calibri"/>
                <a:cs typeface="Calibri"/>
              </a:rPr>
              <a:t>abject</a:t>
            </a:r>
            <a:r>
              <a:rPr sz="2400" spc="-20" dirty="0">
                <a:latin typeface="Calibri"/>
                <a:cs typeface="Calibri"/>
              </a:rPr>
              <a:t> </a:t>
            </a:r>
            <a:r>
              <a:rPr sz="2400" dirty="0">
                <a:latin typeface="Calibri"/>
                <a:cs typeface="Calibri"/>
              </a:rPr>
              <a:t>poverty</a:t>
            </a:r>
            <a:r>
              <a:rPr sz="2400" spc="-25" dirty="0">
                <a:latin typeface="Calibri"/>
                <a:cs typeface="Calibri"/>
              </a:rPr>
              <a:t> </a:t>
            </a:r>
            <a:r>
              <a:rPr sz="2400" dirty="0">
                <a:latin typeface="Calibri"/>
                <a:cs typeface="Calibri"/>
              </a:rPr>
              <a:t>in</a:t>
            </a:r>
            <a:r>
              <a:rPr sz="2400" spc="-20" dirty="0">
                <a:latin typeface="Calibri"/>
                <a:cs typeface="Calibri"/>
              </a:rPr>
              <a:t> </a:t>
            </a:r>
            <a:r>
              <a:rPr sz="2400" spc="-50" dirty="0">
                <a:latin typeface="Calibri"/>
                <a:cs typeface="Calibri"/>
              </a:rPr>
              <a:t>a </a:t>
            </a:r>
            <a:r>
              <a:rPr sz="2400" dirty="0">
                <a:latin typeface="Calibri"/>
                <a:cs typeface="Calibri"/>
              </a:rPr>
              <a:t>socialist/communist</a:t>
            </a:r>
            <a:r>
              <a:rPr sz="2400" spc="-30" dirty="0">
                <a:latin typeface="Calibri"/>
                <a:cs typeface="Calibri"/>
              </a:rPr>
              <a:t> </a:t>
            </a:r>
            <a:r>
              <a:rPr sz="2400" dirty="0">
                <a:latin typeface="Calibri"/>
                <a:cs typeface="Calibri"/>
              </a:rPr>
              <a:t>system</a:t>
            </a:r>
            <a:r>
              <a:rPr lang="en-US" sz="2400" dirty="0">
                <a:latin typeface="Calibri"/>
                <a:cs typeface="Calibri"/>
              </a:rPr>
              <a:t>.  Unless we are successful, t</a:t>
            </a:r>
            <a:r>
              <a:rPr sz="2400" dirty="0">
                <a:latin typeface="Calibri"/>
                <a:cs typeface="Calibri"/>
              </a:rPr>
              <a:t>hey</a:t>
            </a:r>
            <a:r>
              <a:rPr sz="2400" spc="-25" dirty="0">
                <a:latin typeface="Calibri"/>
                <a:cs typeface="Calibri"/>
              </a:rPr>
              <a:t> </a:t>
            </a:r>
            <a:r>
              <a:rPr sz="2400" dirty="0">
                <a:latin typeface="Calibri"/>
                <a:cs typeface="Calibri"/>
              </a:rPr>
              <a:t>w</a:t>
            </a:r>
            <a:r>
              <a:rPr lang="en-US" sz="2400" dirty="0">
                <a:latin typeface="Calibri"/>
                <a:cs typeface="Calibri"/>
              </a:rPr>
              <a:t>ould</a:t>
            </a:r>
            <a:r>
              <a:rPr sz="2400" spc="-30" dirty="0">
                <a:latin typeface="Calibri"/>
                <a:cs typeface="Calibri"/>
              </a:rPr>
              <a:t> </a:t>
            </a:r>
            <a:r>
              <a:rPr sz="2400" dirty="0">
                <a:latin typeface="Calibri"/>
                <a:cs typeface="Calibri"/>
              </a:rPr>
              <a:t>have</a:t>
            </a:r>
            <a:r>
              <a:rPr sz="2400" spc="-25" dirty="0">
                <a:latin typeface="Calibri"/>
                <a:cs typeface="Calibri"/>
              </a:rPr>
              <a:t> </a:t>
            </a:r>
            <a:r>
              <a:rPr sz="2400" dirty="0">
                <a:latin typeface="Calibri"/>
                <a:cs typeface="Calibri"/>
              </a:rPr>
              <a:t>no</a:t>
            </a:r>
            <a:r>
              <a:rPr sz="2400" spc="-25" dirty="0">
                <a:latin typeface="Calibri"/>
                <a:cs typeface="Calibri"/>
              </a:rPr>
              <a:t> </a:t>
            </a:r>
            <a:r>
              <a:rPr sz="2400" dirty="0">
                <a:latin typeface="Calibri"/>
                <a:cs typeface="Calibri"/>
              </a:rPr>
              <a:t>liberty</a:t>
            </a:r>
            <a:r>
              <a:rPr sz="2400" spc="-30" dirty="0">
                <a:latin typeface="Calibri"/>
                <a:cs typeface="Calibri"/>
              </a:rPr>
              <a:t> </a:t>
            </a:r>
            <a:r>
              <a:rPr sz="2400" dirty="0">
                <a:latin typeface="Calibri"/>
                <a:cs typeface="Calibri"/>
              </a:rPr>
              <a:t>to</a:t>
            </a:r>
            <a:r>
              <a:rPr sz="2400" spc="-25" dirty="0">
                <a:latin typeface="Calibri"/>
                <a:cs typeface="Calibri"/>
              </a:rPr>
              <a:t> </a:t>
            </a:r>
            <a:r>
              <a:rPr sz="2400" dirty="0">
                <a:latin typeface="Calibri"/>
                <a:cs typeface="Calibri"/>
              </a:rPr>
              <a:t>choose</a:t>
            </a:r>
            <a:r>
              <a:rPr sz="2400" spc="-25" dirty="0">
                <a:latin typeface="Calibri"/>
                <a:cs typeface="Calibri"/>
              </a:rPr>
              <a:t> </a:t>
            </a:r>
            <a:r>
              <a:rPr sz="2400" dirty="0">
                <a:latin typeface="Calibri"/>
                <a:cs typeface="Calibri"/>
              </a:rPr>
              <a:t>what</a:t>
            </a:r>
            <a:r>
              <a:rPr sz="2400" spc="-30" dirty="0">
                <a:latin typeface="Calibri"/>
                <a:cs typeface="Calibri"/>
              </a:rPr>
              <a:t> </a:t>
            </a:r>
            <a:r>
              <a:rPr sz="2400" dirty="0">
                <a:latin typeface="Calibri"/>
                <a:cs typeface="Calibri"/>
              </a:rPr>
              <a:t>type</a:t>
            </a:r>
            <a:r>
              <a:rPr sz="2400" spc="-25" dirty="0">
                <a:latin typeface="Calibri"/>
                <a:cs typeface="Calibri"/>
              </a:rPr>
              <a:t> </a:t>
            </a:r>
            <a:r>
              <a:rPr sz="2400" dirty="0">
                <a:latin typeface="Calibri"/>
                <a:cs typeface="Calibri"/>
              </a:rPr>
              <a:t>of</a:t>
            </a:r>
            <a:r>
              <a:rPr sz="2400" spc="-25" dirty="0">
                <a:latin typeface="Calibri"/>
                <a:cs typeface="Calibri"/>
              </a:rPr>
              <a:t> </a:t>
            </a:r>
            <a:r>
              <a:rPr sz="2400" spc="-10" dirty="0">
                <a:latin typeface="Calibri"/>
                <a:cs typeface="Calibri"/>
              </a:rPr>
              <a:t>religion, </a:t>
            </a:r>
            <a:r>
              <a:rPr sz="2400" dirty="0">
                <a:latin typeface="Calibri"/>
                <a:cs typeface="Calibri"/>
              </a:rPr>
              <a:t>education,</a:t>
            </a:r>
            <a:r>
              <a:rPr sz="2400" spc="-25" dirty="0">
                <a:latin typeface="Calibri"/>
                <a:cs typeface="Calibri"/>
              </a:rPr>
              <a:t> </a:t>
            </a:r>
            <a:r>
              <a:rPr sz="2400" dirty="0">
                <a:latin typeface="Calibri"/>
                <a:cs typeface="Calibri"/>
              </a:rPr>
              <a:t>occupation</a:t>
            </a:r>
            <a:r>
              <a:rPr sz="2400" spc="-25" dirty="0">
                <a:latin typeface="Calibri"/>
                <a:cs typeface="Calibri"/>
              </a:rPr>
              <a:t> </a:t>
            </a:r>
            <a:r>
              <a:rPr sz="2400" dirty="0">
                <a:latin typeface="Calibri"/>
                <a:cs typeface="Calibri"/>
              </a:rPr>
              <a:t>or</a:t>
            </a:r>
            <a:r>
              <a:rPr sz="2400" spc="-25" dirty="0">
                <a:latin typeface="Calibri"/>
                <a:cs typeface="Calibri"/>
              </a:rPr>
              <a:t> </a:t>
            </a:r>
            <a:r>
              <a:rPr sz="2400" dirty="0">
                <a:latin typeface="Calibri"/>
                <a:cs typeface="Calibri"/>
              </a:rPr>
              <a:t>location</a:t>
            </a:r>
            <a:r>
              <a:rPr sz="2400" spc="-25" dirty="0">
                <a:latin typeface="Calibri"/>
                <a:cs typeface="Calibri"/>
              </a:rPr>
              <a:t> </a:t>
            </a:r>
            <a:r>
              <a:rPr sz="2400" dirty="0">
                <a:latin typeface="Calibri"/>
                <a:cs typeface="Calibri"/>
              </a:rPr>
              <a:t>where</a:t>
            </a:r>
            <a:r>
              <a:rPr sz="2400" spc="-25" dirty="0">
                <a:latin typeface="Calibri"/>
                <a:cs typeface="Calibri"/>
              </a:rPr>
              <a:t> </a:t>
            </a:r>
            <a:r>
              <a:rPr sz="2400" dirty="0">
                <a:latin typeface="Calibri"/>
                <a:cs typeface="Calibri"/>
              </a:rPr>
              <a:t>t</a:t>
            </a:r>
            <a:r>
              <a:rPr lang="en-US" sz="2400" dirty="0">
                <a:latin typeface="Calibri"/>
                <a:cs typeface="Calibri"/>
              </a:rPr>
              <a:t>o</a:t>
            </a:r>
            <a:r>
              <a:rPr sz="2400" spc="-25" dirty="0">
                <a:latin typeface="Calibri"/>
                <a:cs typeface="Calibri"/>
              </a:rPr>
              <a:t> </a:t>
            </a:r>
            <a:r>
              <a:rPr sz="2400" dirty="0">
                <a:latin typeface="Calibri"/>
                <a:cs typeface="Calibri"/>
              </a:rPr>
              <a:t>live.</a:t>
            </a:r>
            <a:r>
              <a:rPr sz="2400" spc="-25" dirty="0">
                <a:latin typeface="Calibri"/>
                <a:cs typeface="Calibri"/>
              </a:rPr>
              <a:t> </a:t>
            </a:r>
            <a:r>
              <a:rPr sz="2400" dirty="0">
                <a:latin typeface="Calibri"/>
                <a:cs typeface="Calibri"/>
              </a:rPr>
              <a:t>Every</a:t>
            </a:r>
            <a:r>
              <a:rPr sz="2400" spc="-25" dirty="0">
                <a:latin typeface="Calibri"/>
                <a:cs typeface="Calibri"/>
              </a:rPr>
              <a:t> </a:t>
            </a:r>
            <a:r>
              <a:rPr sz="2400" dirty="0">
                <a:latin typeface="Calibri"/>
                <a:cs typeface="Calibri"/>
              </a:rPr>
              <a:t>aspect</a:t>
            </a:r>
            <a:r>
              <a:rPr sz="2400" spc="-25" dirty="0">
                <a:latin typeface="Calibri"/>
                <a:cs typeface="Calibri"/>
              </a:rPr>
              <a:t> </a:t>
            </a:r>
            <a:r>
              <a:rPr sz="2400" dirty="0">
                <a:latin typeface="Calibri"/>
                <a:cs typeface="Calibri"/>
              </a:rPr>
              <a:t>of</a:t>
            </a:r>
            <a:r>
              <a:rPr sz="2400" spc="-25" dirty="0">
                <a:latin typeface="Calibri"/>
                <a:cs typeface="Calibri"/>
              </a:rPr>
              <a:t> </a:t>
            </a:r>
            <a:r>
              <a:rPr sz="2400" dirty="0">
                <a:latin typeface="Calibri"/>
                <a:cs typeface="Calibri"/>
              </a:rPr>
              <a:t>life</a:t>
            </a:r>
            <a:r>
              <a:rPr sz="2400" spc="-25" dirty="0">
                <a:latin typeface="Calibri"/>
                <a:cs typeface="Calibri"/>
              </a:rPr>
              <a:t> </a:t>
            </a:r>
            <a:r>
              <a:rPr sz="2400" dirty="0">
                <a:latin typeface="Calibri"/>
                <a:cs typeface="Calibri"/>
              </a:rPr>
              <a:t>would</a:t>
            </a:r>
            <a:r>
              <a:rPr sz="2400" spc="-25" dirty="0">
                <a:latin typeface="Calibri"/>
                <a:cs typeface="Calibri"/>
              </a:rPr>
              <a:t> </a:t>
            </a:r>
            <a:r>
              <a:rPr sz="2400" dirty="0">
                <a:latin typeface="Calibri"/>
                <a:cs typeface="Calibri"/>
              </a:rPr>
              <a:t>be</a:t>
            </a:r>
            <a:r>
              <a:rPr sz="2400" spc="-25" dirty="0">
                <a:latin typeface="Calibri"/>
                <a:cs typeface="Calibri"/>
              </a:rPr>
              <a:t> </a:t>
            </a:r>
            <a:r>
              <a:rPr sz="2400" dirty="0">
                <a:latin typeface="Calibri"/>
                <a:cs typeface="Calibri"/>
              </a:rPr>
              <a:t>dictated</a:t>
            </a:r>
            <a:r>
              <a:rPr sz="2400" spc="-25" dirty="0">
                <a:latin typeface="Calibri"/>
                <a:cs typeface="Calibri"/>
              </a:rPr>
              <a:t> to </a:t>
            </a:r>
            <a:r>
              <a:rPr sz="2400" dirty="0">
                <a:latin typeface="Calibri"/>
                <a:cs typeface="Calibri"/>
              </a:rPr>
              <a:t>them</a:t>
            </a:r>
            <a:r>
              <a:rPr sz="2400" spc="-25" dirty="0">
                <a:latin typeface="Calibri"/>
                <a:cs typeface="Calibri"/>
              </a:rPr>
              <a:t> </a:t>
            </a:r>
            <a:r>
              <a:rPr sz="2400" dirty="0">
                <a:latin typeface="Calibri"/>
                <a:cs typeface="Calibri"/>
              </a:rPr>
              <a:t>including</a:t>
            </a:r>
            <a:r>
              <a:rPr sz="2400" spc="-20" dirty="0">
                <a:latin typeface="Calibri"/>
                <a:cs typeface="Calibri"/>
              </a:rPr>
              <a:t> </a:t>
            </a:r>
            <a:r>
              <a:rPr sz="2400" dirty="0">
                <a:latin typeface="Calibri"/>
                <a:cs typeface="Calibri"/>
              </a:rPr>
              <a:t>who</a:t>
            </a:r>
            <a:r>
              <a:rPr sz="2400" spc="-20" dirty="0">
                <a:latin typeface="Calibri"/>
                <a:cs typeface="Calibri"/>
              </a:rPr>
              <a:t> </a:t>
            </a:r>
            <a:r>
              <a:rPr sz="2400" dirty="0">
                <a:latin typeface="Calibri"/>
                <a:cs typeface="Calibri"/>
              </a:rPr>
              <a:t>they</a:t>
            </a:r>
            <a:r>
              <a:rPr sz="2400" spc="-25" dirty="0">
                <a:latin typeface="Calibri"/>
                <a:cs typeface="Calibri"/>
              </a:rPr>
              <a:t> </a:t>
            </a:r>
            <a:r>
              <a:rPr sz="2400" dirty="0">
                <a:latin typeface="Calibri"/>
                <a:cs typeface="Calibri"/>
              </a:rPr>
              <a:t>could</a:t>
            </a:r>
            <a:r>
              <a:rPr sz="2400" spc="-20" dirty="0">
                <a:latin typeface="Calibri"/>
                <a:cs typeface="Calibri"/>
              </a:rPr>
              <a:t> </a:t>
            </a:r>
            <a:r>
              <a:rPr sz="2400" dirty="0">
                <a:latin typeface="Calibri"/>
                <a:cs typeface="Calibri"/>
              </a:rPr>
              <a:t>marry</a:t>
            </a:r>
            <a:r>
              <a:rPr sz="2400" spc="-20" dirty="0">
                <a:latin typeface="Calibri"/>
                <a:cs typeface="Calibri"/>
              </a:rPr>
              <a:t> </a:t>
            </a:r>
            <a:r>
              <a:rPr sz="2400" dirty="0">
                <a:latin typeface="Calibri"/>
                <a:cs typeface="Calibri"/>
              </a:rPr>
              <a:t>and</a:t>
            </a:r>
            <a:r>
              <a:rPr sz="2400" spc="-25" dirty="0">
                <a:latin typeface="Calibri"/>
                <a:cs typeface="Calibri"/>
              </a:rPr>
              <a:t> </a:t>
            </a:r>
            <a:r>
              <a:rPr sz="2400" dirty="0">
                <a:latin typeface="Calibri"/>
                <a:cs typeface="Calibri"/>
              </a:rPr>
              <a:t>how</a:t>
            </a:r>
            <a:r>
              <a:rPr sz="2400" spc="-20" dirty="0">
                <a:latin typeface="Calibri"/>
                <a:cs typeface="Calibri"/>
              </a:rPr>
              <a:t> </a:t>
            </a:r>
            <a:r>
              <a:rPr sz="2400" dirty="0">
                <a:latin typeface="Calibri"/>
                <a:cs typeface="Calibri"/>
              </a:rPr>
              <a:t>many</a:t>
            </a:r>
            <a:r>
              <a:rPr sz="2400" spc="-20" dirty="0">
                <a:latin typeface="Calibri"/>
                <a:cs typeface="Calibri"/>
              </a:rPr>
              <a:t> </a:t>
            </a:r>
            <a:r>
              <a:rPr sz="2400" dirty="0">
                <a:latin typeface="Calibri"/>
                <a:cs typeface="Calibri"/>
              </a:rPr>
              <a:t>children</a:t>
            </a:r>
            <a:r>
              <a:rPr sz="2400" spc="-25" dirty="0">
                <a:latin typeface="Calibri"/>
                <a:cs typeface="Calibri"/>
              </a:rPr>
              <a:t> </a:t>
            </a:r>
            <a:r>
              <a:rPr sz="2400" dirty="0">
                <a:latin typeface="Calibri"/>
                <a:cs typeface="Calibri"/>
              </a:rPr>
              <a:t>they</a:t>
            </a:r>
            <a:r>
              <a:rPr sz="2400" spc="-20" dirty="0">
                <a:latin typeface="Calibri"/>
                <a:cs typeface="Calibri"/>
              </a:rPr>
              <a:t> </a:t>
            </a:r>
            <a:r>
              <a:rPr sz="2400" dirty="0">
                <a:latin typeface="Calibri"/>
                <a:cs typeface="Calibri"/>
              </a:rPr>
              <a:t>could</a:t>
            </a:r>
            <a:r>
              <a:rPr sz="2400" spc="-20" dirty="0">
                <a:latin typeface="Calibri"/>
                <a:cs typeface="Calibri"/>
              </a:rPr>
              <a:t> </a:t>
            </a:r>
            <a:r>
              <a:rPr sz="2400" spc="-10" dirty="0">
                <a:latin typeface="Calibri"/>
                <a:cs typeface="Calibri"/>
              </a:rPr>
              <a:t>have.</a:t>
            </a:r>
            <a:endParaRPr lang="en-US" sz="2400" spc="-10" dirty="0">
              <a:latin typeface="Calibri"/>
              <a:cs typeface="Calibri"/>
            </a:endParaRPr>
          </a:p>
          <a:p>
            <a:pPr marL="12700" marR="364490">
              <a:lnSpc>
                <a:spcPct val="100000"/>
              </a:lnSpc>
            </a:pPr>
            <a:endParaRPr lang="en-US" sz="2400" spc="-10" dirty="0">
              <a:latin typeface="Calibri"/>
              <a:cs typeface="Calibri"/>
            </a:endParaRPr>
          </a:p>
          <a:p>
            <a:pPr marL="12700" marR="364490">
              <a:lnSpc>
                <a:spcPct val="100000"/>
              </a:lnSpc>
            </a:pPr>
            <a:r>
              <a:rPr lang="en-US" sz="2400" b="0" dirty="0">
                <a:latin typeface="Calibri"/>
                <a:cs typeface="Calibri"/>
              </a:rPr>
              <a:t>This</a:t>
            </a:r>
            <a:r>
              <a:rPr lang="en-US" sz="2400" b="0" spc="-25" dirty="0">
                <a:latin typeface="Calibri"/>
                <a:cs typeface="Calibri"/>
              </a:rPr>
              <a:t> </a:t>
            </a:r>
            <a:r>
              <a:rPr lang="en-US" sz="2400" b="0" dirty="0">
                <a:latin typeface="Calibri"/>
                <a:cs typeface="Calibri"/>
              </a:rPr>
              <a:t>is</a:t>
            </a:r>
            <a:r>
              <a:rPr lang="en-US" sz="2400" b="0" spc="-20" dirty="0">
                <a:latin typeface="Calibri"/>
                <a:cs typeface="Calibri"/>
              </a:rPr>
              <a:t> </a:t>
            </a:r>
            <a:r>
              <a:rPr lang="en-US" sz="2400" b="0" dirty="0">
                <a:latin typeface="Calibri"/>
                <a:cs typeface="Calibri"/>
              </a:rPr>
              <a:t>the</a:t>
            </a:r>
            <a:r>
              <a:rPr lang="en-US" sz="2400" b="0" spc="-25" dirty="0">
                <a:latin typeface="Calibri"/>
                <a:cs typeface="Calibri"/>
              </a:rPr>
              <a:t> </a:t>
            </a:r>
            <a:r>
              <a:rPr lang="en-US" sz="2400" b="0" dirty="0">
                <a:latin typeface="Calibri"/>
                <a:cs typeface="Calibri"/>
              </a:rPr>
              <a:t>importance</a:t>
            </a:r>
            <a:r>
              <a:rPr lang="en-US" sz="2400" b="0" spc="-20" dirty="0">
                <a:latin typeface="Calibri"/>
                <a:cs typeface="Calibri"/>
              </a:rPr>
              <a:t> </a:t>
            </a:r>
            <a:r>
              <a:rPr lang="en-US" sz="2400" b="0" dirty="0">
                <a:latin typeface="Calibri"/>
                <a:cs typeface="Calibri"/>
              </a:rPr>
              <a:t>of</a:t>
            </a:r>
            <a:r>
              <a:rPr lang="en-US" sz="2400" b="0" spc="-25" dirty="0">
                <a:latin typeface="Calibri"/>
                <a:cs typeface="Calibri"/>
              </a:rPr>
              <a:t> </a:t>
            </a:r>
            <a:r>
              <a:rPr lang="en-US" sz="2400" b="0" dirty="0">
                <a:latin typeface="Calibri"/>
                <a:cs typeface="Calibri"/>
              </a:rPr>
              <a:t>Americans</a:t>
            </a:r>
            <a:r>
              <a:rPr lang="en-US" sz="2400" b="0" spc="-20" dirty="0">
                <a:latin typeface="Calibri"/>
                <a:cs typeface="Calibri"/>
              </a:rPr>
              <a:t> </a:t>
            </a:r>
            <a:r>
              <a:rPr lang="en-US" sz="2400" b="0" dirty="0">
                <a:latin typeface="Calibri"/>
                <a:cs typeface="Calibri"/>
              </a:rPr>
              <a:t>coming</a:t>
            </a:r>
            <a:r>
              <a:rPr lang="en-US" sz="2400" b="0" spc="-25" dirty="0">
                <a:latin typeface="Calibri"/>
                <a:cs typeface="Calibri"/>
              </a:rPr>
              <a:t> </a:t>
            </a:r>
            <a:r>
              <a:rPr lang="en-US" sz="2400" b="0" dirty="0">
                <a:latin typeface="Calibri"/>
                <a:cs typeface="Calibri"/>
              </a:rPr>
              <a:t>together</a:t>
            </a:r>
            <a:r>
              <a:rPr lang="en-US" sz="2400" b="0" spc="-20" dirty="0">
                <a:latin typeface="Calibri"/>
                <a:cs typeface="Calibri"/>
              </a:rPr>
              <a:t> </a:t>
            </a:r>
            <a:r>
              <a:rPr lang="en-US" sz="2400" b="0" dirty="0">
                <a:latin typeface="Calibri"/>
                <a:cs typeface="Calibri"/>
              </a:rPr>
              <a:t>to</a:t>
            </a:r>
            <a:r>
              <a:rPr lang="en-US" sz="2400" b="0" spc="-25" dirty="0">
                <a:latin typeface="Calibri"/>
                <a:cs typeface="Calibri"/>
              </a:rPr>
              <a:t> </a:t>
            </a:r>
            <a:r>
              <a:rPr lang="en-US" sz="2400" b="0" dirty="0">
                <a:latin typeface="Calibri"/>
                <a:cs typeface="Calibri"/>
              </a:rPr>
              <a:t>fill</a:t>
            </a:r>
            <a:r>
              <a:rPr lang="en-US" sz="2400" b="0" spc="-20" dirty="0">
                <a:latin typeface="Calibri"/>
                <a:cs typeface="Calibri"/>
              </a:rPr>
              <a:t> </a:t>
            </a:r>
            <a:r>
              <a:rPr lang="en-US" sz="2400" b="0" dirty="0">
                <a:latin typeface="Calibri"/>
                <a:cs typeface="Calibri"/>
              </a:rPr>
              <a:t>the</a:t>
            </a:r>
            <a:r>
              <a:rPr lang="en-US" sz="2400" b="0" spc="-25" dirty="0">
                <a:latin typeface="Calibri"/>
                <a:cs typeface="Calibri"/>
              </a:rPr>
              <a:t> </a:t>
            </a:r>
            <a:r>
              <a:rPr lang="en-US" sz="2400" b="0" dirty="0">
                <a:latin typeface="Calibri"/>
                <a:cs typeface="Calibri"/>
              </a:rPr>
              <a:t>offices</a:t>
            </a:r>
            <a:r>
              <a:rPr lang="en-US" sz="2400" b="0" spc="-20" dirty="0">
                <a:latin typeface="Calibri"/>
                <a:cs typeface="Calibri"/>
              </a:rPr>
              <a:t> </a:t>
            </a:r>
            <a:r>
              <a:rPr lang="en-US" sz="2400" b="0" dirty="0">
                <a:latin typeface="Calibri"/>
                <a:cs typeface="Calibri"/>
              </a:rPr>
              <a:t>of</a:t>
            </a:r>
            <a:r>
              <a:rPr lang="en-US" sz="2400" b="0" spc="-25" dirty="0">
                <a:latin typeface="Calibri"/>
                <a:cs typeface="Calibri"/>
              </a:rPr>
              <a:t> </a:t>
            </a:r>
            <a:r>
              <a:rPr lang="en-US" sz="2400" b="0" dirty="0">
                <a:latin typeface="Calibri"/>
                <a:cs typeface="Calibri"/>
              </a:rPr>
              <a:t>this</a:t>
            </a:r>
            <a:r>
              <a:rPr lang="en-US" sz="2400" b="0" spc="-20" dirty="0">
                <a:latin typeface="Calibri"/>
                <a:cs typeface="Calibri"/>
              </a:rPr>
              <a:t> </a:t>
            </a:r>
            <a:r>
              <a:rPr lang="en-US" sz="2400" dirty="0">
                <a:latin typeface="Calibri"/>
                <a:cs typeface="Calibri"/>
              </a:rPr>
              <a:t>R</a:t>
            </a:r>
            <a:r>
              <a:rPr lang="en-US" sz="2400" b="0" dirty="0">
                <a:latin typeface="Calibri"/>
                <a:cs typeface="Calibri"/>
              </a:rPr>
              <a:t>epublic.</a:t>
            </a:r>
            <a:r>
              <a:rPr lang="en-US" sz="2400" b="0" spc="-25" dirty="0">
                <a:latin typeface="Calibri"/>
                <a:cs typeface="Calibri"/>
              </a:rPr>
              <a:t> </a:t>
            </a:r>
            <a:r>
              <a:rPr lang="en-US" sz="2400" b="0" dirty="0">
                <a:latin typeface="Calibri"/>
                <a:cs typeface="Calibri"/>
              </a:rPr>
              <a:t>We</a:t>
            </a:r>
            <a:r>
              <a:rPr lang="en-US" sz="2400" b="0" spc="-20" dirty="0">
                <a:latin typeface="Calibri"/>
                <a:cs typeface="Calibri"/>
              </a:rPr>
              <a:t> </a:t>
            </a:r>
            <a:r>
              <a:rPr lang="en-US" sz="2400" b="0" dirty="0">
                <a:latin typeface="Calibri"/>
                <a:cs typeface="Calibri"/>
              </a:rPr>
              <a:t>must</a:t>
            </a:r>
            <a:r>
              <a:rPr lang="en-US" sz="2400" b="0" spc="-25" dirty="0">
                <a:latin typeface="Calibri"/>
                <a:cs typeface="Calibri"/>
              </a:rPr>
              <a:t> </a:t>
            </a:r>
            <a:r>
              <a:rPr lang="en-US" sz="2400" b="0" dirty="0">
                <a:latin typeface="Calibri"/>
                <a:cs typeface="Calibri"/>
              </a:rPr>
              <a:t>put</a:t>
            </a:r>
            <a:r>
              <a:rPr lang="en-US" sz="2400" b="0" spc="-20" dirty="0">
                <a:latin typeface="Calibri"/>
                <a:cs typeface="Calibri"/>
              </a:rPr>
              <a:t> </a:t>
            </a:r>
            <a:r>
              <a:rPr lang="en-US" sz="2400" b="0" dirty="0">
                <a:latin typeface="Calibri"/>
                <a:cs typeface="Calibri"/>
              </a:rPr>
              <a:t>our</a:t>
            </a:r>
            <a:r>
              <a:rPr lang="en-US" sz="2400" b="0" spc="-20" dirty="0">
                <a:latin typeface="Calibri"/>
                <a:cs typeface="Calibri"/>
              </a:rPr>
              <a:t> </a:t>
            </a:r>
            <a:r>
              <a:rPr lang="en-US" sz="2400" b="0" dirty="0">
                <a:latin typeface="Calibri"/>
                <a:cs typeface="Calibri"/>
              </a:rPr>
              <a:t>differences</a:t>
            </a:r>
            <a:r>
              <a:rPr lang="en-US" sz="2400" b="0" spc="-20" dirty="0">
                <a:latin typeface="Calibri"/>
                <a:cs typeface="Calibri"/>
              </a:rPr>
              <a:t> </a:t>
            </a:r>
            <a:r>
              <a:rPr lang="en-US" sz="2400" b="0" dirty="0">
                <a:latin typeface="Calibri"/>
                <a:cs typeface="Calibri"/>
              </a:rPr>
              <a:t>aside</a:t>
            </a:r>
            <a:r>
              <a:rPr lang="en-US" sz="2400" b="0" spc="-20" dirty="0">
                <a:latin typeface="Calibri"/>
                <a:cs typeface="Calibri"/>
              </a:rPr>
              <a:t> </a:t>
            </a:r>
            <a:r>
              <a:rPr lang="en-US" sz="2400" b="0" dirty="0">
                <a:latin typeface="Calibri"/>
                <a:cs typeface="Calibri"/>
              </a:rPr>
              <a:t>and</a:t>
            </a:r>
            <a:r>
              <a:rPr lang="en-US" sz="2400" b="0" spc="-20" dirty="0">
                <a:latin typeface="Calibri"/>
                <a:cs typeface="Calibri"/>
              </a:rPr>
              <a:t> </a:t>
            </a:r>
            <a:r>
              <a:rPr lang="en-US" sz="2400" b="0" dirty="0">
                <a:latin typeface="Calibri"/>
                <a:cs typeface="Calibri"/>
              </a:rPr>
              <a:t>unite</a:t>
            </a:r>
            <a:r>
              <a:rPr lang="en-US" sz="2400" b="0" spc="-20" dirty="0">
                <a:latin typeface="Calibri"/>
                <a:cs typeface="Calibri"/>
              </a:rPr>
              <a:t> </a:t>
            </a:r>
            <a:r>
              <a:rPr lang="en-US" sz="2400" b="0" dirty="0">
                <a:latin typeface="Calibri"/>
                <a:cs typeface="Calibri"/>
              </a:rPr>
              <a:t>as</a:t>
            </a:r>
            <a:r>
              <a:rPr lang="en-US" sz="2400" b="0" spc="-20" dirty="0">
                <a:latin typeface="Calibri"/>
                <a:cs typeface="Calibri"/>
              </a:rPr>
              <a:t> </a:t>
            </a:r>
            <a:r>
              <a:rPr lang="en-US" sz="2400" b="0" dirty="0">
                <a:latin typeface="Calibri"/>
                <a:cs typeface="Calibri"/>
              </a:rPr>
              <a:t>one</a:t>
            </a:r>
            <a:r>
              <a:rPr lang="en-US" sz="2400" b="0" spc="-20" dirty="0">
                <a:latin typeface="Calibri"/>
                <a:cs typeface="Calibri"/>
              </a:rPr>
              <a:t> </a:t>
            </a:r>
            <a:r>
              <a:rPr lang="en-US" sz="2400" b="0" dirty="0">
                <a:latin typeface="Calibri"/>
                <a:cs typeface="Calibri"/>
              </a:rPr>
              <a:t>to</a:t>
            </a:r>
            <a:r>
              <a:rPr lang="en-US" sz="2400" b="0" spc="-15" dirty="0">
                <a:latin typeface="Calibri"/>
                <a:cs typeface="Calibri"/>
              </a:rPr>
              <a:t> </a:t>
            </a:r>
            <a:r>
              <a:rPr lang="en-US" sz="2400" b="0" dirty="0">
                <a:latin typeface="Calibri"/>
                <a:cs typeface="Calibri"/>
              </a:rPr>
              <a:t>get</a:t>
            </a:r>
            <a:r>
              <a:rPr lang="en-US" sz="2400" b="0" spc="-20" dirty="0">
                <a:latin typeface="Calibri"/>
                <a:cs typeface="Calibri"/>
              </a:rPr>
              <a:t> </a:t>
            </a:r>
            <a:r>
              <a:rPr lang="en-US" sz="2400" b="0" dirty="0">
                <a:latin typeface="Calibri"/>
                <a:cs typeface="Calibri"/>
              </a:rPr>
              <a:t>this</a:t>
            </a:r>
            <a:r>
              <a:rPr lang="en-US" sz="2400" b="0" spc="-20" dirty="0">
                <a:latin typeface="Calibri"/>
                <a:cs typeface="Calibri"/>
              </a:rPr>
              <a:t> </a:t>
            </a:r>
            <a:r>
              <a:rPr lang="en-US" sz="2400" b="0" dirty="0">
                <a:latin typeface="Calibri"/>
                <a:cs typeface="Calibri"/>
              </a:rPr>
              <a:t>job</a:t>
            </a:r>
            <a:r>
              <a:rPr lang="en-US" sz="2400" b="0" spc="-20" dirty="0">
                <a:latin typeface="Calibri"/>
                <a:cs typeface="Calibri"/>
              </a:rPr>
              <a:t> </a:t>
            </a:r>
            <a:r>
              <a:rPr lang="en-US" sz="2400" b="0" dirty="0">
                <a:latin typeface="Calibri"/>
                <a:cs typeface="Calibri"/>
              </a:rPr>
              <a:t>done</a:t>
            </a:r>
            <a:r>
              <a:rPr lang="en-US" sz="2400" b="0" spc="-20" dirty="0">
                <a:latin typeface="Calibri"/>
                <a:cs typeface="Calibri"/>
              </a:rPr>
              <a:t> </a:t>
            </a:r>
            <a:r>
              <a:rPr lang="en-US" sz="2400" b="0" dirty="0">
                <a:latin typeface="Calibri"/>
                <a:cs typeface="Calibri"/>
              </a:rPr>
              <a:t>now.</a:t>
            </a:r>
            <a:r>
              <a:rPr lang="en-US" sz="2400" b="0" spc="-20" dirty="0">
                <a:latin typeface="Calibri"/>
                <a:cs typeface="Calibri"/>
              </a:rPr>
              <a:t> </a:t>
            </a:r>
            <a:r>
              <a:rPr lang="en-US" sz="2400" b="0" dirty="0">
                <a:latin typeface="Calibri"/>
                <a:cs typeface="Calibri"/>
              </a:rPr>
              <a:t>Our</a:t>
            </a:r>
            <a:r>
              <a:rPr lang="en-US" sz="2400" b="0" spc="-20" dirty="0">
                <a:latin typeface="Calibri"/>
                <a:cs typeface="Calibri"/>
              </a:rPr>
              <a:t> </a:t>
            </a:r>
            <a:r>
              <a:rPr lang="en-US" sz="2400" b="0" dirty="0">
                <a:latin typeface="Calibri"/>
                <a:cs typeface="Calibri"/>
              </a:rPr>
              <a:t>time</a:t>
            </a:r>
            <a:r>
              <a:rPr lang="en-US" sz="2400" b="0" spc="-15" dirty="0">
                <a:latin typeface="Calibri"/>
                <a:cs typeface="Calibri"/>
              </a:rPr>
              <a:t> </a:t>
            </a:r>
            <a:r>
              <a:rPr lang="en-US" sz="2400" b="0" dirty="0">
                <a:latin typeface="Calibri"/>
                <a:cs typeface="Calibri"/>
              </a:rPr>
              <a:t>is</a:t>
            </a:r>
            <a:r>
              <a:rPr lang="en-US" sz="2400" b="0" spc="-20" dirty="0">
                <a:latin typeface="Calibri"/>
                <a:cs typeface="Calibri"/>
              </a:rPr>
              <a:t> </a:t>
            </a:r>
            <a:r>
              <a:rPr lang="en-US" sz="2400" b="0" dirty="0">
                <a:latin typeface="Calibri"/>
                <a:cs typeface="Calibri"/>
              </a:rPr>
              <a:t>getting</a:t>
            </a:r>
            <a:r>
              <a:rPr lang="en-US" sz="2400" b="0" spc="-20" dirty="0">
                <a:latin typeface="Calibri"/>
                <a:cs typeface="Calibri"/>
              </a:rPr>
              <a:t> </a:t>
            </a:r>
            <a:r>
              <a:rPr lang="en-US" sz="2400" b="0" dirty="0">
                <a:latin typeface="Calibri"/>
                <a:cs typeface="Calibri"/>
              </a:rPr>
              <a:t>very</a:t>
            </a:r>
            <a:r>
              <a:rPr lang="en-US" sz="2400" b="0" spc="-20" dirty="0">
                <a:latin typeface="Calibri"/>
                <a:cs typeface="Calibri"/>
              </a:rPr>
              <a:t> </a:t>
            </a:r>
            <a:r>
              <a:rPr lang="en-US" sz="2400" b="0" dirty="0">
                <a:latin typeface="Calibri"/>
                <a:cs typeface="Calibri"/>
              </a:rPr>
              <a:t>short</a:t>
            </a:r>
            <a:r>
              <a:rPr lang="en-US" sz="2400" b="0" spc="-20" dirty="0">
                <a:latin typeface="Calibri"/>
                <a:cs typeface="Calibri"/>
              </a:rPr>
              <a:t> </a:t>
            </a:r>
            <a:r>
              <a:rPr lang="en-US" sz="2400" b="0" dirty="0">
                <a:latin typeface="Calibri"/>
                <a:cs typeface="Calibri"/>
              </a:rPr>
              <a:t>according</a:t>
            </a:r>
            <a:r>
              <a:rPr lang="en-US" sz="2400" b="0" spc="-20" dirty="0">
                <a:latin typeface="Calibri"/>
                <a:cs typeface="Calibri"/>
              </a:rPr>
              <a:t> </a:t>
            </a:r>
            <a:r>
              <a:rPr lang="en-US" sz="2400" b="0" dirty="0">
                <a:latin typeface="Calibri"/>
                <a:cs typeface="Calibri"/>
              </a:rPr>
              <a:t>to</a:t>
            </a:r>
            <a:r>
              <a:rPr lang="en-US" sz="2400" b="0" spc="-15" dirty="0">
                <a:latin typeface="Calibri"/>
                <a:cs typeface="Calibri"/>
              </a:rPr>
              <a:t> </a:t>
            </a:r>
            <a:r>
              <a:rPr lang="en-US" sz="2400" b="0" spc="-10" dirty="0">
                <a:latin typeface="Calibri"/>
                <a:cs typeface="Calibri"/>
              </a:rPr>
              <a:t>sources </a:t>
            </a:r>
            <a:r>
              <a:rPr lang="en-US" sz="2400" b="0" dirty="0">
                <a:latin typeface="Calibri"/>
                <a:cs typeface="Calibri"/>
              </a:rPr>
              <a:t>worldwide.</a:t>
            </a:r>
            <a:r>
              <a:rPr lang="en-US" sz="2400" b="0" spc="-25" dirty="0">
                <a:latin typeface="Calibri"/>
                <a:cs typeface="Calibri"/>
              </a:rPr>
              <a:t> </a:t>
            </a:r>
            <a:r>
              <a:rPr lang="en-US" sz="2400" b="0" dirty="0">
                <a:latin typeface="Calibri"/>
                <a:cs typeface="Calibri"/>
              </a:rPr>
              <a:t>Our</a:t>
            </a:r>
            <a:r>
              <a:rPr lang="en-US" sz="2400" b="0" spc="-25" dirty="0">
                <a:latin typeface="Calibri"/>
                <a:cs typeface="Calibri"/>
              </a:rPr>
              <a:t> </a:t>
            </a:r>
            <a:r>
              <a:rPr lang="en-US" sz="2400" b="0" dirty="0">
                <a:latin typeface="Calibri"/>
                <a:cs typeface="Calibri"/>
              </a:rPr>
              <a:t>future</a:t>
            </a:r>
            <a:r>
              <a:rPr lang="en-US" sz="2400" b="0" spc="-20" dirty="0">
                <a:latin typeface="Calibri"/>
                <a:cs typeface="Calibri"/>
              </a:rPr>
              <a:t> </a:t>
            </a:r>
            <a:r>
              <a:rPr lang="en-US" sz="2400" b="0" dirty="0">
                <a:latin typeface="Calibri"/>
                <a:cs typeface="Calibri"/>
              </a:rPr>
              <a:t>posterity</a:t>
            </a:r>
            <a:r>
              <a:rPr lang="en-US" sz="2400" b="0" spc="-25" dirty="0">
                <a:latin typeface="Calibri"/>
                <a:cs typeface="Calibri"/>
              </a:rPr>
              <a:t> </a:t>
            </a:r>
            <a:r>
              <a:rPr lang="en-US" sz="2400" b="0" dirty="0">
                <a:latin typeface="Calibri"/>
                <a:cs typeface="Calibri"/>
              </a:rPr>
              <a:t>is</a:t>
            </a:r>
            <a:r>
              <a:rPr lang="en-US" sz="2400" b="0" spc="-20" dirty="0">
                <a:latin typeface="Calibri"/>
                <a:cs typeface="Calibri"/>
              </a:rPr>
              <a:t> </a:t>
            </a:r>
            <a:r>
              <a:rPr lang="en-US" sz="2400" b="0" dirty="0">
                <a:latin typeface="Calibri"/>
                <a:cs typeface="Calibri"/>
              </a:rPr>
              <a:t>depending</a:t>
            </a:r>
            <a:r>
              <a:rPr lang="en-US" sz="2400" b="0" spc="-25" dirty="0">
                <a:latin typeface="Calibri"/>
                <a:cs typeface="Calibri"/>
              </a:rPr>
              <a:t> </a:t>
            </a:r>
            <a:r>
              <a:rPr lang="en-US" sz="2400" b="0" dirty="0">
                <a:latin typeface="Calibri"/>
                <a:cs typeface="Calibri"/>
              </a:rPr>
              <a:t>on</a:t>
            </a:r>
            <a:r>
              <a:rPr lang="en-US" sz="2400" b="0" spc="-20" dirty="0">
                <a:latin typeface="Calibri"/>
                <a:cs typeface="Calibri"/>
              </a:rPr>
              <a:t> </a:t>
            </a:r>
            <a:r>
              <a:rPr lang="en-US" sz="2400" b="0" dirty="0">
                <a:latin typeface="Calibri"/>
                <a:cs typeface="Calibri"/>
              </a:rPr>
              <a:t>us.</a:t>
            </a:r>
            <a:r>
              <a:rPr lang="en-US" sz="2400" b="0" spc="-25" dirty="0">
                <a:latin typeface="Calibri"/>
                <a:cs typeface="Calibri"/>
              </a:rPr>
              <a:t> </a:t>
            </a:r>
            <a:r>
              <a:rPr lang="en-US" sz="2400" b="0" dirty="0">
                <a:latin typeface="Calibri"/>
                <a:cs typeface="Calibri"/>
              </a:rPr>
              <a:t>Should</a:t>
            </a:r>
            <a:r>
              <a:rPr lang="en-US" sz="2400" b="0" spc="-20" dirty="0">
                <a:latin typeface="Calibri"/>
                <a:cs typeface="Calibri"/>
              </a:rPr>
              <a:t> </a:t>
            </a:r>
            <a:r>
              <a:rPr lang="en-US" sz="2400" b="0" dirty="0">
                <a:latin typeface="Calibri"/>
                <a:cs typeface="Calibri"/>
              </a:rPr>
              <a:t>we</a:t>
            </a:r>
            <a:r>
              <a:rPr lang="en-US" sz="2400" b="0" spc="-25" dirty="0">
                <a:latin typeface="Calibri"/>
                <a:cs typeface="Calibri"/>
              </a:rPr>
              <a:t> </a:t>
            </a:r>
            <a:r>
              <a:rPr lang="en-US" sz="2400" b="0" dirty="0">
                <a:latin typeface="Calibri"/>
                <a:cs typeface="Calibri"/>
              </a:rPr>
              <a:t>fail,</a:t>
            </a:r>
            <a:r>
              <a:rPr lang="en-US" sz="2400" b="0" spc="-25" dirty="0">
                <a:latin typeface="Calibri"/>
                <a:cs typeface="Calibri"/>
              </a:rPr>
              <a:t> </a:t>
            </a:r>
            <a:r>
              <a:rPr lang="en-US" sz="2400" b="0" dirty="0">
                <a:latin typeface="Calibri"/>
                <a:cs typeface="Calibri"/>
              </a:rPr>
              <a:t>they</a:t>
            </a:r>
            <a:r>
              <a:rPr lang="en-US" sz="2400" b="0" spc="-20" dirty="0">
                <a:latin typeface="Calibri"/>
                <a:cs typeface="Calibri"/>
              </a:rPr>
              <a:t> </a:t>
            </a:r>
            <a:r>
              <a:rPr lang="en-US" sz="2400" b="0" dirty="0">
                <a:latin typeface="Calibri"/>
                <a:cs typeface="Calibri"/>
              </a:rPr>
              <a:t>will</a:t>
            </a:r>
            <a:r>
              <a:rPr lang="en-US" sz="2400" b="0" spc="-25" dirty="0">
                <a:latin typeface="Calibri"/>
                <a:cs typeface="Calibri"/>
              </a:rPr>
              <a:t> </a:t>
            </a:r>
            <a:r>
              <a:rPr lang="en-US" sz="2400" b="0" dirty="0">
                <a:latin typeface="Calibri"/>
                <a:cs typeface="Calibri"/>
              </a:rPr>
              <a:t>have</a:t>
            </a:r>
            <a:r>
              <a:rPr lang="en-US" sz="2400" b="0" spc="-20" dirty="0">
                <a:latin typeface="Calibri"/>
                <a:cs typeface="Calibri"/>
              </a:rPr>
              <a:t> </a:t>
            </a:r>
            <a:r>
              <a:rPr lang="en-US" sz="2400" b="0" dirty="0">
                <a:latin typeface="Calibri"/>
                <a:cs typeface="Calibri"/>
              </a:rPr>
              <a:t>no</a:t>
            </a:r>
            <a:r>
              <a:rPr lang="en-US" sz="2400" b="0" spc="-25" dirty="0">
                <a:latin typeface="Calibri"/>
                <a:cs typeface="Calibri"/>
              </a:rPr>
              <a:t> </a:t>
            </a:r>
            <a:r>
              <a:rPr lang="en-US" sz="2400" b="0" dirty="0">
                <a:latin typeface="Calibri"/>
                <a:cs typeface="Calibri"/>
              </a:rPr>
              <a:t>future</a:t>
            </a:r>
            <a:r>
              <a:rPr lang="en-US" sz="2400" b="0" spc="-20" dirty="0">
                <a:latin typeface="Calibri"/>
                <a:cs typeface="Calibri"/>
              </a:rPr>
              <a:t> </a:t>
            </a:r>
            <a:r>
              <a:rPr lang="en-US" sz="2400" b="0" spc="-10" dirty="0">
                <a:latin typeface="Calibri"/>
                <a:cs typeface="Calibri"/>
              </a:rPr>
              <a:t>worth living.</a:t>
            </a:r>
          </a:p>
          <a:p>
            <a:pPr marL="12700" marR="364490">
              <a:lnSpc>
                <a:spcPct val="100000"/>
              </a:lnSpc>
            </a:pPr>
            <a:endParaRPr sz="2400" dirty="0">
              <a:latin typeface="Calibri"/>
              <a:cs typeface="Calibri"/>
            </a:endParaRPr>
          </a:p>
        </p:txBody>
      </p:sp>
    </p:spTree>
    <p:extLst>
      <p:ext uri="{BB962C8B-B14F-4D97-AF65-F5344CB8AC3E}">
        <p14:creationId xmlns:p14="http://schemas.microsoft.com/office/powerpoint/2010/main" val="149091998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object 2">
            <a:extLst>
              <a:ext uri="{FF2B5EF4-FFF2-40B4-BE49-F238E27FC236}">
                <a16:creationId xmlns:a16="http://schemas.microsoft.com/office/drawing/2014/main" xmlns="" id="{EBEDBC2E-7C0A-233C-5332-0FC19DA8661D}"/>
              </a:ext>
            </a:extLst>
          </p:cNvPr>
          <p:cNvPicPr/>
          <p:nvPr/>
        </p:nvPicPr>
        <p:blipFill>
          <a:blip r:embed="rId2" cstate="print"/>
          <a:stretch>
            <a:fillRect/>
          </a:stretch>
        </p:blipFill>
        <p:spPr>
          <a:xfrm>
            <a:off x="2393577" y="9939"/>
            <a:ext cx="7404845" cy="6848060"/>
          </a:xfrm>
          <a:prstGeom prst="rect">
            <a:avLst/>
          </a:prstGeom>
        </p:spPr>
      </p:pic>
      <p:sp>
        <p:nvSpPr>
          <p:cNvPr id="2" name="object 2"/>
          <p:cNvSpPr txBox="1">
            <a:spLocks noGrp="1"/>
          </p:cNvSpPr>
          <p:nvPr>
            <p:ph type="title"/>
          </p:nvPr>
        </p:nvSpPr>
        <p:spPr>
          <a:xfrm>
            <a:off x="2286000" y="2328446"/>
            <a:ext cx="7619999" cy="2044149"/>
          </a:xfrm>
          <a:prstGeom prst="rect">
            <a:avLst/>
          </a:prstGeom>
        </p:spPr>
        <p:txBody>
          <a:bodyPr vert="horz" wrap="square" lIns="0" tIns="12700" rIns="0" bIns="0" rtlCol="0">
            <a:spAutoFit/>
          </a:bodyPr>
          <a:lstStyle/>
          <a:p>
            <a:pPr marL="12700">
              <a:lnSpc>
                <a:spcPct val="100000"/>
              </a:lnSpc>
              <a:spcBef>
                <a:spcPts val="100"/>
              </a:spcBef>
            </a:pPr>
            <a:r>
              <a:rPr b="1" dirty="0"/>
              <a:t>DUTIES</a:t>
            </a:r>
            <a:r>
              <a:rPr b="1" spc="-35" dirty="0"/>
              <a:t> </a:t>
            </a:r>
            <a:r>
              <a:rPr b="1" dirty="0"/>
              <a:t>OF</a:t>
            </a:r>
            <a:r>
              <a:rPr b="1" spc="-25" dirty="0"/>
              <a:t> </a:t>
            </a:r>
            <a:r>
              <a:rPr lang="en-US" b="1" spc="-25" dirty="0"/>
              <a:t/>
            </a:r>
            <a:br>
              <a:rPr lang="en-US" b="1" spc="-25" dirty="0"/>
            </a:br>
            <a:r>
              <a:rPr lang="en-US" b="1" spc="-25" dirty="0" smtClean="0"/>
              <a:t>INTERIM </a:t>
            </a:r>
            <a:br>
              <a:rPr lang="en-US" b="1" spc="-25" dirty="0" smtClean="0"/>
            </a:br>
            <a:r>
              <a:rPr lang="en-US" b="1" dirty="0" smtClean="0"/>
              <a:t>COUNTY</a:t>
            </a:r>
            <a:r>
              <a:rPr b="1" spc="-20" dirty="0" smtClean="0"/>
              <a:t> </a:t>
            </a:r>
            <a:r>
              <a:rPr lang="en-US" b="1" spc="-10" dirty="0"/>
              <a:t>JUSTICES</a:t>
            </a:r>
            <a:endParaRPr b="1" spc="-10" dirty="0"/>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object 2">
            <a:extLst>
              <a:ext uri="{FF2B5EF4-FFF2-40B4-BE49-F238E27FC236}">
                <a16:creationId xmlns:a16="http://schemas.microsoft.com/office/drawing/2014/main" xmlns="" id="{454A554F-A19B-E7F7-28B1-1A9F02B0B896}"/>
              </a:ext>
            </a:extLst>
          </p:cNvPr>
          <p:cNvPicPr/>
          <p:nvPr/>
        </p:nvPicPr>
        <p:blipFill>
          <a:blip r:embed="rId2" cstate="print">
            <a:clrChange>
              <a:clrFrom>
                <a:srgbClr val="000000">
                  <a:alpha val="0"/>
                </a:srgbClr>
              </a:clrFrom>
              <a:clrTo>
                <a:srgbClr val="000000">
                  <a:alpha val="0"/>
                </a:srgbClr>
              </a:clrTo>
            </a:clrChange>
            <a:duotone>
              <a:schemeClr val="accent1">
                <a:shade val="45000"/>
                <a:satMod val="135000"/>
              </a:schemeClr>
              <a:prstClr val="white"/>
            </a:duotone>
            <a:extLst>
              <a:ext uri="{BEBA8EAE-BF5A-486C-A8C5-ECC9F3942E4B}">
                <a14:imgProps xmlns:a14="http://schemas.microsoft.com/office/drawing/2010/main">
                  <a14:imgLayer r:embed="rId3">
                    <a14:imgEffect>
                      <a14:sharpenSoften amount="100000"/>
                    </a14:imgEffect>
                    <a14:imgEffect>
                      <a14:colorTemperature colorTemp="11500"/>
                    </a14:imgEffect>
                    <a14:imgEffect>
                      <a14:saturation sat="66000"/>
                    </a14:imgEffect>
                    <a14:imgEffect>
                      <a14:brightnessContrast contrast="-2000"/>
                    </a14:imgEffect>
                  </a14:imgLayer>
                </a14:imgProps>
              </a:ext>
            </a:extLst>
          </a:blip>
          <a:stretch>
            <a:fillRect/>
          </a:stretch>
        </p:blipFill>
        <p:spPr>
          <a:xfrm>
            <a:off x="2393577" y="-6626"/>
            <a:ext cx="7404845" cy="6848060"/>
          </a:xfrm>
          <a:prstGeom prst="rect">
            <a:avLst/>
          </a:prstGeom>
          <a:noFill/>
          <a:effectLst>
            <a:outerShdw dist="50800" sx="147000" sy="147000" algn="ctr" rotWithShape="0">
              <a:srgbClr val="000000">
                <a:alpha val="0"/>
              </a:srgbClr>
            </a:outerShdw>
            <a:reflection endPos="65000" dist="50800" dir="5400000" sy="-100000" algn="bl" rotWithShape="0"/>
          </a:effectLst>
        </p:spPr>
      </p:pic>
      <p:sp>
        <p:nvSpPr>
          <p:cNvPr id="2" name="object 2"/>
          <p:cNvSpPr txBox="1"/>
          <p:nvPr/>
        </p:nvSpPr>
        <p:spPr>
          <a:xfrm>
            <a:off x="457200" y="1447800"/>
            <a:ext cx="11588115" cy="3090590"/>
          </a:xfrm>
          <a:prstGeom prst="rect">
            <a:avLst/>
          </a:prstGeom>
        </p:spPr>
        <p:txBody>
          <a:bodyPr vert="horz" wrap="square" lIns="0" tIns="139700" rIns="0" bIns="0" rtlCol="0">
            <a:spAutoFit/>
          </a:bodyPr>
          <a:lstStyle/>
          <a:p>
            <a:pPr marL="469265" indent="-457200">
              <a:spcBef>
                <a:spcPts val="1100"/>
              </a:spcBef>
              <a:spcAft>
                <a:spcPts val="1200"/>
              </a:spcAft>
              <a:buFont typeface="+mj-lt"/>
              <a:buAutoNum type="arabicParenR"/>
              <a:tabLst>
                <a:tab pos="313055" algn="l"/>
              </a:tabLst>
            </a:pPr>
            <a:r>
              <a:rPr sz="2400" dirty="0">
                <a:latin typeface="Calibri"/>
                <a:cs typeface="Calibri"/>
              </a:rPr>
              <a:t>Preside</a:t>
            </a:r>
            <a:r>
              <a:rPr sz="2400" spc="-30" dirty="0">
                <a:latin typeface="Calibri"/>
                <a:cs typeface="Calibri"/>
              </a:rPr>
              <a:t> </a:t>
            </a:r>
            <a:r>
              <a:rPr sz="2400" dirty="0">
                <a:latin typeface="Calibri"/>
                <a:cs typeface="Calibri"/>
              </a:rPr>
              <a:t>over</a:t>
            </a:r>
            <a:r>
              <a:rPr sz="2400" spc="-30" dirty="0">
                <a:latin typeface="Calibri"/>
                <a:cs typeface="Calibri"/>
              </a:rPr>
              <a:t> </a:t>
            </a:r>
            <a:r>
              <a:rPr sz="2400" dirty="0">
                <a:latin typeface="Calibri"/>
                <a:cs typeface="Calibri"/>
              </a:rPr>
              <a:t>cases</a:t>
            </a:r>
            <a:r>
              <a:rPr sz="2400" spc="-25" dirty="0">
                <a:latin typeface="Calibri"/>
                <a:cs typeface="Calibri"/>
              </a:rPr>
              <a:t> </a:t>
            </a:r>
            <a:r>
              <a:rPr sz="2400" dirty="0">
                <a:latin typeface="Calibri"/>
                <a:cs typeface="Calibri"/>
              </a:rPr>
              <a:t>in</a:t>
            </a:r>
            <a:r>
              <a:rPr sz="2400" spc="-30" dirty="0">
                <a:latin typeface="Calibri"/>
                <a:cs typeface="Calibri"/>
              </a:rPr>
              <a:t> </a:t>
            </a:r>
            <a:r>
              <a:rPr sz="2400" dirty="0">
                <a:latin typeface="Calibri"/>
                <a:cs typeface="Calibri"/>
              </a:rPr>
              <a:t>their</a:t>
            </a:r>
            <a:r>
              <a:rPr sz="2400" spc="-25" dirty="0">
                <a:latin typeface="Calibri"/>
                <a:cs typeface="Calibri"/>
              </a:rPr>
              <a:t> </a:t>
            </a:r>
            <a:r>
              <a:rPr sz="2400" dirty="0">
                <a:latin typeface="Calibri"/>
                <a:cs typeface="Calibri"/>
              </a:rPr>
              <a:t>respective</a:t>
            </a:r>
            <a:r>
              <a:rPr sz="2400" spc="-30" dirty="0">
                <a:latin typeface="Calibri"/>
                <a:cs typeface="Calibri"/>
              </a:rPr>
              <a:t> </a:t>
            </a:r>
            <a:r>
              <a:rPr sz="2400" dirty="0">
                <a:latin typeface="Calibri"/>
                <a:cs typeface="Calibri"/>
              </a:rPr>
              <a:t>counties</a:t>
            </a:r>
            <a:r>
              <a:rPr sz="2400" spc="-25" dirty="0">
                <a:latin typeface="Calibri"/>
                <a:cs typeface="Calibri"/>
              </a:rPr>
              <a:t> </a:t>
            </a:r>
            <a:r>
              <a:rPr sz="2400" dirty="0">
                <a:latin typeface="Calibri"/>
                <a:cs typeface="Calibri"/>
              </a:rPr>
              <a:t>as</a:t>
            </a:r>
            <a:r>
              <a:rPr sz="2400" spc="-30" dirty="0">
                <a:latin typeface="Calibri"/>
                <a:cs typeface="Calibri"/>
              </a:rPr>
              <a:t> </a:t>
            </a:r>
            <a:r>
              <a:rPr sz="2400" dirty="0">
                <a:latin typeface="Calibri"/>
                <a:cs typeface="Calibri"/>
              </a:rPr>
              <a:t>prescribed</a:t>
            </a:r>
            <a:r>
              <a:rPr sz="2400" spc="-25" dirty="0">
                <a:latin typeface="Calibri"/>
                <a:cs typeface="Calibri"/>
              </a:rPr>
              <a:t> </a:t>
            </a:r>
            <a:r>
              <a:rPr sz="2400" spc="-10" dirty="0">
                <a:latin typeface="Calibri"/>
                <a:cs typeface="Calibri"/>
              </a:rPr>
              <a:t>herein.</a:t>
            </a:r>
            <a:endParaRPr sz="2400" dirty="0">
              <a:latin typeface="Calibri"/>
              <a:cs typeface="Calibri"/>
            </a:endParaRPr>
          </a:p>
          <a:p>
            <a:pPr marL="469265" indent="-457200">
              <a:spcBef>
                <a:spcPts val="1000"/>
              </a:spcBef>
              <a:spcAft>
                <a:spcPts val="1200"/>
              </a:spcAft>
              <a:buFont typeface="+mj-lt"/>
              <a:buAutoNum type="arabicParenR"/>
              <a:tabLst>
                <a:tab pos="313055" algn="l"/>
              </a:tabLst>
            </a:pPr>
            <a:r>
              <a:rPr sz="2400" dirty="0">
                <a:latin typeface="Calibri"/>
                <a:cs typeface="Calibri"/>
              </a:rPr>
              <a:t>As</a:t>
            </a:r>
            <a:r>
              <a:rPr lang="en-US" sz="2400" dirty="0">
                <a:latin typeface="Calibri"/>
                <a:cs typeface="Calibri"/>
              </a:rPr>
              <a:t>s</a:t>
            </a:r>
            <a:r>
              <a:rPr sz="2400" dirty="0">
                <a:latin typeface="Calibri"/>
                <a:cs typeface="Calibri"/>
              </a:rPr>
              <a:t>ist</a:t>
            </a:r>
            <a:r>
              <a:rPr sz="2400" spc="-35" dirty="0">
                <a:latin typeface="Calibri"/>
                <a:cs typeface="Calibri"/>
              </a:rPr>
              <a:t> </a:t>
            </a:r>
            <a:r>
              <a:rPr sz="2400" dirty="0">
                <a:latin typeface="Calibri"/>
                <a:cs typeface="Calibri"/>
              </a:rPr>
              <a:t>the</a:t>
            </a:r>
            <a:r>
              <a:rPr sz="2400" spc="-30" dirty="0">
                <a:latin typeface="Calibri"/>
                <a:cs typeface="Calibri"/>
              </a:rPr>
              <a:t> </a:t>
            </a:r>
            <a:r>
              <a:rPr sz="2400" dirty="0">
                <a:latin typeface="Calibri"/>
                <a:cs typeface="Calibri"/>
              </a:rPr>
              <a:t>county</a:t>
            </a:r>
            <a:r>
              <a:rPr sz="2400" spc="-30" dirty="0">
                <a:latin typeface="Calibri"/>
                <a:cs typeface="Calibri"/>
              </a:rPr>
              <a:t> </a:t>
            </a:r>
            <a:r>
              <a:rPr sz="2400" dirty="0">
                <a:latin typeface="Calibri"/>
                <a:cs typeface="Calibri"/>
              </a:rPr>
              <a:t>assemblies</a:t>
            </a:r>
            <a:r>
              <a:rPr sz="2400" spc="-30" dirty="0">
                <a:latin typeface="Calibri"/>
                <a:cs typeface="Calibri"/>
              </a:rPr>
              <a:t> </a:t>
            </a:r>
            <a:r>
              <a:rPr sz="2400" dirty="0">
                <a:latin typeface="Calibri"/>
                <a:cs typeface="Calibri"/>
              </a:rPr>
              <a:t>with</a:t>
            </a:r>
            <a:r>
              <a:rPr sz="2400" spc="-30" dirty="0">
                <a:latin typeface="Calibri"/>
                <a:cs typeface="Calibri"/>
              </a:rPr>
              <a:t> </a:t>
            </a:r>
            <a:r>
              <a:rPr sz="2400" dirty="0">
                <a:latin typeface="Calibri"/>
                <a:cs typeface="Calibri"/>
              </a:rPr>
              <a:t>interpreting</a:t>
            </a:r>
            <a:r>
              <a:rPr sz="2400" spc="-35" dirty="0">
                <a:latin typeface="Calibri"/>
                <a:cs typeface="Calibri"/>
              </a:rPr>
              <a:t> </a:t>
            </a:r>
            <a:r>
              <a:rPr lang="en-US" sz="2400" dirty="0">
                <a:latin typeface="Calibri"/>
                <a:cs typeface="Calibri"/>
              </a:rPr>
              <a:t>L</a:t>
            </a:r>
            <a:r>
              <a:rPr sz="2400" dirty="0">
                <a:latin typeface="Calibri"/>
                <a:cs typeface="Calibri"/>
              </a:rPr>
              <a:t>aws</a:t>
            </a:r>
            <a:r>
              <a:rPr sz="2400" spc="-30" dirty="0">
                <a:latin typeface="Calibri"/>
                <a:cs typeface="Calibri"/>
              </a:rPr>
              <a:t> </a:t>
            </a:r>
            <a:r>
              <a:rPr sz="2400" dirty="0">
                <a:latin typeface="Calibri"/>
                <a:cs typeface="Calibri"/>
              </a:rPr>
              <a:t>regarding</a:t>
            </a:r>
            <a:r>
              <a:rPr sz="2400" spc="-30" dirty="0">
                <a:latin typeface="Calibri"/>
                <a:cs typeface="Calibri"/>
              </a:rPr>
              <a:t> </a:t>
            </a:r>
            <a:r>
              <a:rPr sz="2400" dirty="0">
                <a:latin typeface="Calibri"/>
                <a:cs typeface="Calibri"/>
              </a:rPr>
              <a:t>establishing</a:t>
            </a:r>
            <a:r>
              <a:rPr sz="2400" spc="-30" dirty="0">
                <a:latin typeface="Calibri"/>
                <a:cs typeface="Calibri"/>
              </a:rPr>
              <a:t> </a:t>
            </a:r>
            <a:r>
              <a:rPr sz="2400" dirty="0">
                <a:latin typeface="Calibri"/>
                <a:cs typeface="Calibri"/>
              </a:rPr>
              <a:t>local</a:t>
            </a:r>
            <a:r>
              <a:rPr sz="2400" spc="-30" dirty="0">
                <a:latin typeface="Calibri"/>
                <a:cs typeface="Calibri"/>
              </a:rPr>
              <a:t> </a:t>
            </a:r>
            <a:r>
              <a:rPr sz="2400" spc="-10" dirty="0">
                <a:latin typeface="Calibri"/>
                <a:cs typeface="Calibri"/>
              </a:rPr>
              <a:t>legislation.</a:t>
            </a:r>
            <a:endParaRPr sz="2400" dirty="0">
              <a:latin typeface="Calibri"/>
              <a:cs typeface="Calibri"/>
            </a:endParaRPr>
          </a:p>
          <a:p>
            <a:pPr marL="469900" marR="5080" indent="-457200">
              <a:spcBef>
                <a:spcPts val="800"/>
              </a:spcBef>
              <a:spcAft>
                <a:spcPts val="1200"/>
              </a:spcAft>
              <a:buFont typeface="+mj-lt"/>
              <a:buAutoNum type="arabicParenR"/>
              <a:tabLst>
                <a:tab pos="313055" algn="l"/>
              </a:tabLst>
            </a:pPr>
            <a:r>
              <a:rPr lang="en-US" sz="2400" dirty="0">
                <a:latin typeface="Calibri"/>
                <a:cs typeface="Calibri"/>
              </a:rPr>
              <a:t> </a:t>
            </a:r>
            <a:r>
              <a:rPr sz="2400" dirty="0">
                <a:latin typeface="Calibri"/>
                <a:cs typeface="Calibri"/>
              </a:rPr>
              <a:t>At</a:t>
            </a:r>
            <a:r>
              <a:rPr sz="2400" spc="-25" dirty="0">
                <a:latin typeface="Calibri"/>
                <a:cs typeface="Calibri"/>
              </a:rPr>
              <a:t> </a:t>
            </a:r>
            <a:r>
              <a:rPr sz="2400" dirty="0">
                <a:latin typeface="Calibri"/>
                <a:cs typeface="Calibri"/>
              </a:rPr>
              <a:t>all</a:t>
            </a:r>
            <a:r>
              <a:rPr sz="2400" spc="-15" dirty="0">
                <a:latin typeface="Calibri"/>
                <a:cs typeface="Calibri"/>
              </a:rPr>
              <a:t> </a:t>
            </a:r>
            <a:r>
              <a:rPr sz="2400" dirty="0">
                <a:latin typeface="Calibri"/>
                <a:cs typeface="Calibri"/>
              </a:rPr>
              <a:t>times</a:t>
            </a:r>
            <a:r>
              <a:rPr sz="2400" spc="-15" dirty="0">
                <a:latin typeface="Calibri"/>
                <a:cs typeface="Calibri"/>
              </a:rPr>
              <a:t> </a:t>
            </a:r>
            <a:r>
              <a:rPr sz="2400" dirty="0">
                <a:latin typeface="Calibri"/>
                <a:cs typeface="Calibri"/>
              </a:rPr>
              <a:t>act</a:t>
            </a:r>
            <a:r>
              <a:rPr sz="2400" spc="-15" dirty="0">
                <a:latin typeface="Calibri"/>
                <a:cs typeface="Calibri"/>
              </a:rPr>
              <a:t> </a:t>
            </a:r>
            <a:r>
              <a:rPr sz="2400" dirty="0">
                <a:latin typeface="Calibri"/>
                <a:cs typeface="Calibri"/>
              </a:rPr>
              <a:t>in</a:t>
            </a:r>
            <a:r>
              <a:rPr sz="2400" spc="-15" dirty="0">
                <a:latin typeface="Calibri"/>
                <a:cs typeface="Calibri"/>
              </a:rPr>
              <a:t> </a:t>
            </a:r>
            <a:r>
              <a:rPr sz="2400" dirty="0">
                <a:latin typeface="Calibri"/>
                <a:cs typeface="Calibri"/>
              </a:rPr>
              <a:t>honor</a:t>
            </a:r>
            <a:r>
              <a:rPr sz="2400" spc="-15" dirty="0">
                <a:latin typeface="Calibri"/>
                <a:cs typeface="Calibri"/>
              </a:rPr>
              <a:t> </a:t>
            </a:r>
            <a:r>
              <a:rPr sz="2400" dirty="0">
                <a:latin typeface="Calibri"/>
                <a:cs typeface="Calibri"/>
              </a:rPr>
              <a:t>and</a:t>
            </a:r>
            <a:r>
              <a:rPr sz="2400" spc="-15" dirty="0">
                <a:latin typeface="Calibri"/>
                <a:cs typeface="Calibri"/>
              </a:rPr>
              <a:t> </a:t>
            </a:r>
            <a:r>
              <a:rPr sz="2400" dirty="0">
                <a:latin typeface="Calibri"/>
                <a:cs typeface="Calibri"/>
              </a:rPr>
              <a:t>good</a:t>
            </a:r>
            <a:r>
              <a:rPr sz="2400" spc="-10" dirty="0">
                <a:latin typeface="Calibri"/>
                <a:cs typeface="Calibri"/>
              </a:rPr>
              <a:t> behavior.</a:t>
            </a:r>
            <a:endParaRPr sz="2400" dirty="0">
              <a:latin typeface="Calibri"/>
              <a:cs typeface="Calibri"/>
            </a:endParaRPr>
          </a:p>
          <a:p>
            <a:pPr marL="469265" indent="-457200">
              <a:spcBef>
                <a:spcPts val="1000"/>
              </a:spcBef>
              <a:spcAft>
                <a:spcPts val="1200"/>
              </a:spcAft>
              <a:buFont typeface="+mj-lt"/>
              <a:buAutoNum type="arabicParenR"/>
              <a:tabLst>
                <a:tab pos="313055" algn="l"/>
              </a:tabLst>
            </a:pPr>
            <a:r>
              <a:rPr sz="2400" dirty="0">
                <a:latin typeface="Calibri"/>
                <a:cs typeface="Calibri"/>
              </a:rPr>
              <a:t>Support</a:t>
            </a:r>
            <a:r>
              <a:rPr sz="2400" spc="-25" dirty="0">
                <a:latin typeface="Calibri"/>
                <a:cs typeface="Calibri"/>
              </a:rPr>
              <a:t> </a:t>
            </a:r>
            <a:r>
              <a:rPr sz="2400" dirty="0">
                <a:latin typeface="Calibri"/>
                <a:cs typeface="Calibri"/>
              </a:rPr>
              <a:t>and</a:t>
            </a:r>
            <a:r>
              <a:rPr sz="2400" spc="-25" dirty="0">
                <a:latin typeface="Calibri"/>
                <a:cs typeface="Calibri"/>
              </a:rPr>
              <a:t> </a:t>
            </a:r>
            <a:r>
              <a:rPr sz="2400" dirty="0">
                <a:latin typeface="Calibri"/>
                <a:cs typeface="Calibri"/>
              </a:rPr>
              <a:t>defend</a:t>
            </a:r>
            <a:r>
              <a:rPr sz="2400" spc="-25" dirty="0">
                <a:latin typeface="Calibri"/>
                <a:cs typeface="Calibri"/>
              </a:rPr>
              <a:t> </a:t>
            </a:r>
            <a:r>
              <a:rPr sz="2400" dirty="0">
                <a:latin typeface="Calibri"/>
                <a:cs typeface="Calibri"/>
              </a:rPr>
              <a:t>the</a:t>
            </a:r>
            <a:r>
              <a:rPr sz="2400" spc="-20" dirty="0">
                <a:latin typeface="Calibri"/>
                <a:cs typeface="Calibri"/>
              </a:rPr>
              <a:t> </a:t>
            </a:r>
            <a:r>
              <a:rPr sz="2400" dirty="0">
                <a:latin typeface="Calibri"/>
                <a:cs typeface="Calibri"/>
              </a:rPr>
              <a:t>Constitution</a:t>
            </a:r>
            <a:r>
              <a:rPr sz="2400" spc="-25" dirty="0">
                <a:latin typeface="Calibri"/>
                <a:cs typeface="Calibri"/>
              </a:rPr>
              <a:t> </a:t>
            </a:r>
            <a:r>
              <a:rPr lang="en-US" sz="2400" spc="-25" dirty="0">
                <a:latin typeface="Calibri"/>
                <a:cs typeface="Calibri"/>
              </a:rPr>
              <a:t>for</a:t>
            </a:r>
            <a:r>
              <a:rPr sz="2400" spc="-25" dirty="0">
                <a:latin typeface="Calibri"/>
                <a:cs typeface="Calibri"/>
              </a:rPr>
              <a:t> </a:t>
            </a:r>
            <a:r>
              <a:rPr sz="2400" dirty="0">
                <a:latin typeface="Calibri"/>
                <a:cs typeface="Calibri"/>
              </a:rPr>
              <a:t>the</a:t>
            </a:r>
            <a:r>
              <a:rPr sz="2400" spc="-20" dirty="0">
                <a:latin typeface="Calibri"/>
                <a:cs typeface="Calibri"/>
              </a:rPr>
              <a:t> </a:t>
            </a:r>
            <a:r>
              <a:rPr lang="en-US" sz="2400" dirty="0">
                <a:latin typeface="Calibri"/>
                <a:cs typeface="Calibri"/>
              </a:rPr>
              <a:t>u</a:t>
            </a:r>
            <a:r>
              <a:rPr sz="2400" dirty="0">
                <a:latin typeface="Calibri"/>
                <a:cs typeface="Calibri"/>
              </a:rPr>
              <a:t>nited</a:t>
            </a:r>
            <a:r>
              <a:rPr sz="2400" spc="-25" dirty="0">
                <a:latin typeface="Calibri"/>
                <a:cs typeface="Calibri"/>
              </a:rPr>
              <a:t> </a:t>
            </a:r>
            <a:r>
              <a:rPr sz="2400" dirty="0">
                <a:latin typeface="Calibri"/>
                <a:cs typeface="Calibri"/>
              </a:rPr>
              <a:t>States</a:t>
            </a:r>
            <a:r>
              <a:rPr sz="2400" spc="-25" dirty="0">
                <a:latin typeface="Calibri"/>
                <a:cs typeface="Calibri"/>
              </a:rPr>
              <a:t> </a:t>
            </a:r>
            <a:r>
              <a:rPr sz="2400" dirty="0">
                <a:latin typeface="Calibri"/>
                <a:cs typeface="Calibri"/>
              </a:rPr>
              <a:t>of</a:t>
            </a:r>
            <a:r>
              <a:rPr sz="2400" spc="-20" dirty="0">
                <a:latin typeface="Calibri"/>
                <a:cs typeface="Calibri"/>
              </a:rPr>
              <a:t> </a:t>
            </a:r>
            <a:r>
              <a:rPr sz="2400" spc="-10" dirty="0">
                <a:latin typeface="Calibri"/>
                <a:cs typeface="Calibri"/>
              </a:rPr>
              <a:t>America.</a:t>
            </a:r>
            <a:endParaRPr sz="2400" dirty="0">
              <a:latin typeface="Calibri"/>
              <a:cs typeface="Calibri"/>
            </a:endParaRPr>
          </a:p>
          <a:p>
            <a:pPr marL="469265" indent="-457200">
              <a:spcBef>
                <a:spcPts val="1000"/>
              </a:spcBef>
              <a:spcAft>
                <a:spcPts val="1200"/>
              </a:spcAft>
              <a:buFont typeface="+mj-lt"/>
              <a:buAutoNum type="arabicParenR"/>
              <a:tabLst>
                <a:tab pos="313055" algn="l"/>
              </a:tabLst>
            </a:pPr>
            <a:r>
              <a:rPr sz="2400" dirty="0">
                <a:latin typeface="Calibri"/>
                <a:cs typeface="Calibri"/>
              </a:rPr>
              <a:t>Support</a:t>
            </a:r>
            <a:r>
              <a:rPr sz="2400" spc="-35" dirty="0">
                <a:latin typeface="Calibri"/>
                <a:cs typeface="Calibri"/>
              </a:rPr>
              <a:t> </a:t>
            </a:r>
            <a:r>
              <a:rPr sz="2400" dirty="0">
                <a:latin typeface="Calibri"/>
                <a:cs typeface="Calibri"/>
              </a:rPr>
              <a:t>and</a:t>
            </a:r>
            <a:r>
              <a:rPr sz="2400" spc="-25" dirty="0">
                <a:latin typeface="Calibri"/>
                <a:cs typeface="Calibri"/>
              </a:rPr>
              <a:t> </a:t>
            </a:r>
            <a:r>
              <a:rPr sz="2400" dirty="0">
                <a:latin typeface="Calibri"/>
                <a:cs typeface="Calibri"/>
              </a:rPr>
              <a:t>defend</a:t>
            </a:r>
            <a:r>
              <a:rPr sz="2400" spc="-25" dirty="0">
                <a:latin typeface="Calibri"/>
                <a:cs typeface="Calibri"/>
              </a:rPr>
              <a:t> </a:t>
            </a:r>
            <a:r>
              <a:rPr sz="2400" dirty="0">
                <a:latin typeface="Calibri"/>
                <a:cs typeface="Calibri"/>
              </a:rPr>
              <a:t>the</a:t>
            </a:r>
            <a:r>
              <a:rPr sz="2400" spc="-25" dirty="0">
                <a:latin typeface="Calibri"/>
                <a:cs typeface="Calibri"/>
              </a:rPr>
              <a:t> </a:t>
            </a:r>
            <a:r>
              <a:rPr sz="2400" dirty="0">
                <a:latin typeface="Calibri"/>
                <a:cs typeface="Calibri"/>
              </a:rPr>
              <a:t>unalienable</a:t>
            </a:r>
            <a:r>
              <a:rPr sz="2400" spc="-25" dirty="0">
                <a:latin typeface="Calibri"/>
                <a:cs typeface="Calibri"/>
              </a:rPr>
              <a:t> </a:t>
            </a:r>
            <a:r>
              <a:rPr sz="2400" dirty="0">
                <a:latin typeface="Calibri"/>
                <a:cs typeface="Calibri"/>
              </a:rPr>
              <a:t>rights</a:t>
            </a:r>
            <a:r>
              <a:rPr sz="2400" spc="-25" dirty="0">
                <a:latin typeface="Calibri"/>
                <a:cs typeface="Calibri"/>
              </a:rPr>
              <a:t> </a:t>
            </a:r>
            <a:r>
              <a:rPr sz="2400" dirty="0">
                <a:latin typeface="Calibri"/>
                <a:cs typeface="Calibri"/>
              </a:rPr>
              <a:t>of</a:t>
            </a:r>
            <a:r>
              <a:rPr sz="2400" spc="-25" dirty="0">
                <a:latin typeface="Calibri"/>
                <a:cs typeface="Calibri"/>
              </a:rPr>
              <a:t> </a:t>
            </a:r>
            <a:r>
              <a:rPr lang="en-US" sz="2400" dirty="0">
                <a:latin typeface="Calibri"/>
                <a:cs typeface="Calibri"/>
              </a:rPr>
              <a:t>all</a:t>
            </a:r>
            <a:r>
              <a:rPr sz="2400" spc="-20" dirty="0">
                <a:latin typeface="Calibri"/>
                <a:cs typeface="Calibri"/>
              </a:rPr>
              <a:t> </a:t>
            </a:r>
            <a:r>
              <a:rPr sz="2400" spc="-10" dirty="0">
                <a:latin typeface="Calibri"/>
                <a:cs typeface="Calibri"/>
              </a:rPr>
              <a:t>People.</a:t>
            </a:r>
            <a:endParaRPr sz="2400" dirty="0">
              <a:latin typeface="Calibri"/>
              <a:cs typeface="Calibri"/>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object 2">
            <a:extLst>
              <a:ext uri="{FF2B5EF4-FFF2-40B4-BE49-F238E27FC236}">
                <a16:creationId xmlns:a16="http://schemas.microsoft.com/office/drawing/2014/main" xmlns="" id="{1E7C5FE2-417A-DF06-7E29-113FECB6DAA0}"/>
              </a:ext>
            </a:extLst>
          </p:cNvPr>
          <p:cNvPicPr/>
          <p:nvPr/>
        </p:nvPicPr>
        <p:blipFill>
          <a:blip r:embed="rId2" cstate="print"/>
          <a:stretch>
            <a:fillRect/>
          </a:stretch>
        </p:blipFill>
        <p:spPr>
          <a:xfrm>
            <a:off x="2393577" y="9939"/>
            <a:ext cx="7404845" cy="6848060"/>
          </a:xfrm>
          <a:prstGeom prst="rect">
            <a:avLst/>
          </a:prstGeom>
        </p:spPr>
      </p:pic>
      <p:sp>
        <p:nvSpPr>
          <p:cNvPr id="2" name="object 2"/>
          <p:cNvSpPr txBox="1">
            <a:spLocks noGrp="1"/>
          </p:cNvSpPr>
          <p:nvPr>
            <p:ph type="title"/>
          </p:nvPr>
        </p:nvSpPr>
        <p:spPr>
          <a:xfrm>
            <a:off x="1524000" y="2171006"/>
            <a:ext cx="9448800" cy="2530949"/>
          </a:xfrm>
          <a:prstGeom prst="rect">
            <a:avLst/>
          </a:prstGeom>
        </p:spPr>
        <p:txBody>
          <a:bodyPr vert="horz" wrap="square" lIns="0" tIns="12065" rIns="0" bIns="0" rtlCol="0">
            <a:spAutoFit/>
          </a:bodyPr>
          <a:lstStyle/>
          <a:p>
            <a:pPr marL="12700" marR="5080" indent="-12700">
              <a:lnSpc>
                <a:spcPct val="123700"/>
              </a:lnSpc>
              <a:spcBef>
                <a:spcPts val="95"/>
              </a:spcBef>
            </a:pPr>
            <a:r>
              <a:rPr b="1" u="sng" dirty="0"/>
              <a:t>STEP</a:t>
            </a:r>
            <a:r>
              <a:rPr b="1" u="sng" spc="-35" dirty="0"/>
              <a:t> </a:t>
            </a:r>
            <a:r>
              <a:rPr b="1" u="sng" dirty="0"/>
              <a:t>S</a:t>
            </a:r>
            <a:r>
              <a:rPr lang="en-US" b="1" u="sng" dirty="0"/>
              <a:t>IX    </a:t>
            </a:r>
            <a:r>
              <a:rPr lang="en-US" b="1" spc="-50" dirty="0"/>
              <a:t/>
            </a:r>
            <a:br>
              <a:rPr lang="en-US" b="1" spc="-50" dirty="0"/>
            </a:br>
            <a:r>
              <a:rPr lang="en-US" b="1" spc="-50" dirty="0"/>
              <a:t> </a:t>
            </a:r>
            <a:r>
              <a:rPr b="1" dirty="0"/>
              <a:t>APPOINTMENT</a:t>
            </a:r>
            <a:r>
              <a:rPr b="1" spc="-40" dirty="0"/>
              <a:t> </a:t>
            </a:r>
            <a:r>
              <a:rPr b="1" dirty="0"/>
              <a:t>OF</a:t>
            </a:r>
            <a:r>
              <a:rPr b="1" spc="-30" dirty="0"/>
              <a:t> </a:t>
            </a:r>
            <a:r>
              <a:rPr lang="en-US" b="1" spc="-30" dirty="0" smtClean="0"/>
              <a:t>INTERIM </a:t>
            </a:r>
            <a:r>
              <a:rPr b="1" dirty="0" smtClean="0"/>
              <a:t>STATE</a:t>
            </a:r>
            <a:r>
              <a:rPr b="1" spc="-30" dirty="0" smtClean="0"/>
              <a:t> </a:t>
            </a:r>
            <a:r>
              <a:rPr b="1" spc="-10" dirty="0"/>
              <a:t>SENATORS</a:t>
            </a:r>
            <a:r>
              <a:rPr sz="1800" b="1" spc="-10" dirty="0">
                <a:solidFill>
                  <a:srgbClr val="FFFFFF"/>
                </a:solidFill>
              </a:rPr>
              <a:t>:</a:t>
            </a:r>
            <a:endParaRPr sz="1800" b="1" dirty="0"/>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object 2">
            <a:extLst>
              <a:ext uri="{FF2B5EF4-FFF2-40B4-BE49-F238E27FC236}">
                <a16:creationId xmlns:a16="http://schemas.microsoft.com/office/drawing/2014/main" xmlns="" id="{C69A16D1-0BDC-0C70-6AC4-ACA9CF33714D}"/>
              </a:ext>
            </a:extLst>
          </p:cNvPr>
          <p:cNvPicPr/>
          <p:nvPr/>
        </p:nvPicPr>
        <p:blipFill>
          <a:blip r:embed="rId3" cstate="print">
            <a:clrChange>
              <a:clrFrom>
                <a:srgbClr val="000000">
                  <a:alpha val="0"/>
                </a:srgbClr>
              </a:clrFrom>
              <a:clrTo>
                <a:srgbClr val="000000">
                  <a:alpha val="0"/>
                </a:srgbClr>
              </a:clrTo>
            </a:clrChange>
            <a:duotone>
              <a:schemeClr val="accent1">
                <a:shade val="45000"/>
                <a:satMod val="135000"/>
              </a:schemeClr>
              <a:prstClr val="white"/>
            </a:duotone>
            <a:extLst>
              <a:ext uri="{BEBA8EAE-BF5A-486C-A8C5-ECC9F3942E4B}">
                <a14:imgProps xmlns:a14="http://schemas.microsoft.com/office/drawing/2010/main">
                  <a14:imgLayer r:embed="rId4">
                    <a14:imgEffect>
                      <a14:sharpenSoften amount="100000"/>
                    </a14:imgEffect>
                    <a14:imgEffect>
                      <a14:colorTemperature colorTemp="11500"/>
                    </a14:imgEffect>
                    <a14:imgEffect>
                      <a14:saturation sat="66000"/>
                    </a14:imgEffect>
                    <a14:imgEffect>
                      <a14:brightnessContrast contrast="-2000"/>
                    </a14:imgEffect>
                  </a14:imgLayer>
                </a14:imgProps>
              </a:ext>
            </a:extLst>
          </a:blip>
          <a:stretch>
            <a:fillRect/>
          </a:stretch>
        </p:blipFill>
        <p:spPr>
          <a:xfrm>
            <a:off x="2393577" y="-6626"/>
            <a:ext cx="7404845" cy="6848060"/>
          </a:xfrm>
          <a:prstGeom prst="rect">
            <a:avLst/>
          </a:prstGeom>
          <a:noFill/>
          <a:effectLst>
            <a:outerShdw dist="50800" sx="147000" sy="147000" algn="ctr" rotWithShape="0">
              <a:srgbClr val="000000">
                <a:alpha val="0"/>
              </a:srgbClr>
            </a:outerShdw>
            <a:reflection endPos="65000" dist="50800" dir="5400000" sy="-100000" algn="bl" rotWithShape="0"/>
          </a:effectLst>
        </p:spPr>
      </p:pic>
      <p:sp>
        <p:nvSpPr>
          <p:cNvPr id="2" name="object 2"/>
          <p:cNvSpPr txBox="1"/>
          <p:nvPr/>
        </p:nvSpPr>
        <p:spPr>
          <a:xfrm>
            <a:off x="541257" y="1050214"/>
            <a:ext cx="11430635" cy="4054571"/>
          </a:xfrm>
          <a:prstGeom prst="rect">
            <a:avLst/>
          </a:prstGeom>
        </p:spPr>
        <p:txBody>
          <a:bodyPr vert="horz" wrap="square" lIns="0" tIns="12700" rIns="0" bIns="0" rtlCol="0">
            <a:spAutoFit/>
          </a:bodyPr>
          <a:lstStyle/>
          <a:p>
            <a:pPr marL="527050" marR="1076325" indent="-514350" algn="l">
              <a:lnSpc>
                <a:spcPct val="107000"/>
              </a:lnSpc>
              <a:spcBef>
                <a:spcPts val="100"/>
              </a:spcBef>
              <a:buFont typeface="+mj-lt"/>
              <a:buAutoNum type="arabicParenR"/>
            </a:pPr>
            <a:r>
              <a:rPr sz="2800" dirty="0">
                <a:latin typeface="Calibri"/>
                <a:cs typeface="Calibri"/>
              </a:rPr>
              <a:t>The</a:t>
            </a:r>
            <a:r>
              <a:rPr sz="2800" spc="-25" dirty="0">
                <a:latin typeface="Calibri"/>
                <a:cs typeface="Calibri"/>
              </a:rPr>
              <a:t> </a:t>
            </a:r>
            <a:r>
              <a:rPr sz="2800" dirty="0">
                <a:latin typeface="Calibri"/>
                <a:cs typeface="Calibri"/>
              </a:rPr>
              <a:t>President</a:t>
            </a:r>
            <a:r>
              <a:rPr sz="2800" spc="-25" dirty="0">
                <a:latin typeface="Calibri"/>
                <a:cs typeface="Calibri"/>
              </a:rPr>
              <a:t> </a:t>
            </a:r>
            <a:r>
              <a:rPr sz="2800" dirty="0">
                <a:latin typeface="Calibri"/>
                <a:cs typeface="Calibri"/>
              </a:rPr>
              <a:t>of</a:t>
            </a:r>
            <a:r>
              <a:rPr sz="2800" spc="-25" dirty="0">
                <a:latin typeface="Calibri"/>
                <a:cs typeface="Calibri"/>
              </a:rPr>
              <a:t> </a:t>
            </a:r>
            <a:r>
              <a:rPr sz="2800" dirty="0">
                <a:latin typeface="Calibri"/>
                <a:cs typeface="Calibri"/>
              </a:rPr>
              <a:t>the</a:t>
            </a:r>
            <a:r>
              <a:rPr sz="2800" spc="-20" dirty="0">
                <a:latin typeface="Calibri"/>
                <a:cs typeface="Calibri"/>
              </a:rPr>
              <a:t> </a:t>
            </a:r>
            <a:r>
              <a:rPr sz="2800" dirty="0">
                <a:latin typeface="Calibri"/>
                <a:cs typeface="Calibri"/>
              </a:rPr>
              <a:t>Republic</a:t>
            </a:r>
            <a:r>
              <a:rPr sz="2800" spc="-25" dirty="0">
                <a:latin typeface="Calibri"/>
                <a:cs typeface="Calibri"/>
              </a:rPr>
              <a:t> </a:t>
            </a:r>
            <a:r>
              <a:rPr sz="2800" dirty="0">
                <a:latin typeface="Calibri"/>
                <a:cs typeface="Calibri"/>
              </a:rPr>
              <a:t>shall</a:t>
            </a:r>
            <a:r>
              <a:rPr sz="2800" spc="-25" dirty="0">
                <a:latin typeface="Calibri"/>
                <a:cs typeface="Calibri"/>
              </a:rPr>
              <a:t> </a:t>
            </a:r>
            <a:r>
              <a:rPr sz="2800" dirty="0">
                <a:latin typeface="Calibri"/>
                <a:cs typeface="Calibri"/>
              </a:rPr>
              <a:t>appoint</a:t>
            </a:r>
            <a:r>
              <a:rPr sz="2800" spc="-25" dirty="0">
                <a:latin typeface="Calibri"/>
                <a:cs typeface="Calibri"/>
              </a:rPr>
              <a:t> </a:t>
            </a:r>
            <a:r>
              <a:rPr sz="2800" dirty="0">
                <a:latin typeface="Calibri"/>
                <a:cs typeface="Calibri"/>
              </a:rPr>
              <a:t>two</a:t>
            </a:r>
            <a:r>
              <a:rPr sz="2800" spc="-20" dirty="0">
                <a:latin typeface="Calibri"/>
                <a:cs typeface="Calibri"/>
              </a:rPr>
              <a:t> </a:t>
            </a:r>
            <a:r>
              <a:rPr lang="en-US" sz="2800" spc="-20" dirty="0" smtClean="0">
                <a:latin typeface="Calibri"/>
                <a:cs typeface="Calibri"/>
              </a:rPr>
              <a:t>interim </a:t>
            </a:r>
            <a:r>
              <a:rPr sz="2800" dirty="0" smtClean="0">
                <a:latin typeface="Calibri"/>
                <a:cs typeface="Calibri"/>
              </a:rPr>
              <a:t>Senators</a:t>
            </a:r>
            <a:r>
              <a:rPr sz="2800" spc="-25" dirty="0" smtClean="0">
                <a:latin typeface="Calibri"/>
                <a:cs typeface="Calibri"/>
              </a:rPr>
              <a:t> </a:t>
            </a:r>
            <a:r>
              <a:rPr sz="2800" dirty="0">
                <a:latin typeface="Calibri"/>
                <a:cs typeface="Calibri"/>
              </a:rPr>
              <a:t>for</a:t>
            </a:r>
            <a:r>
              <a:rPr sz="2800" spc="-25" dirty="0">
                <a:latin typeface="Calibri"/>
                <a:cs typeface="Calibri"/>
              </a:rPr>
              <a:t> </a:t>
            </a:r>
            <a:r>
              <a:rPr sz="2800" dirty="0">
                <a:latin typeface="Calibri"/>
                <a:cs typeface="Calibri"/>
              </a:rPr>
              <a:t>each</a:t>
            </a:r>
            <a:r>
              <a:rPr sz="2800" spc="-20" dirty="0">
                <a:latin typeface="Calibri"/>
                <a:cs typeface="Calibri"/>
              </a:rPr>
              <a:t> </a:t>
            </a:r>
            <a:r>
              <a:rPr sz="2800" spc="-10" dirty="0">
                <a:latin typeface="Calibri"/>
                <a:cs typeface="Calibri"/>
              </a:rPr>
              <a:t>state</a:t>
            </a:r>
            <a:r>
              <a:rPr lang="en-US" sz="2800" spc="-10" dirty="0">
                <a:latin typeface="Calibri"/>
                <a:cs typeface="Calibri"/>
              </a:rPr>
              <a:t> to serve in an interim capacity</a:t>
            </a:r>
            <a:r>
              <a:rPr sz="2800" spc="-10" dirty="0">
                <a:latin typeface="Calibri"/>
                <a:cs typeface="Calibri"/>
              </a:rPr>
              <a:t>.</a:t>
            </a:r>
            <a:r>
              <a:rPr lang="en-US" sz="2800" spc="-10" dirty="0">
                <a:latin typeface="Calibri"/>
                <a:cs typeface="Calibri"/>
              </a:rPr>
              <a:t> </a:t>
            </a:r>
          </a:p>
          <a:p>
            <a:pPr marL="12700" marR="1076325" algn="l">
              <a:lnSpc>
                <a:spcPct val="107000"/>
              </a:lnSpc>
              <a:spcBef>
                <a:spcPts val="100"/>
              </a:spcBef>
            </a:pPr>
            <a:r>
              <a:rPr lang="en-US" spc="-10" dirty="0">
                <a:latin typeface="Calibri"/>
                <a:cs typeface="Calibri"/>
              </a:rPr>
              <a:t>	Reference:</a:t>
            </a:r>
            <a:r>
              <a:rPr lang="en-US" sz="2800" spc="-10" dirty="0">
                <a:latin typeface="Calibri"/>
                <a:cs typeface="Calibri"/>
              </a:rPr>
              <a:t/>
            </a:r>
            <a:br>
              <a:rPr lang="en-US" sz="2800" spc="-10" dirty="0">
                <a:latin typeface="Calibri"/>
                <a:cs typeface="Calibri"/>
              </a:rPr>
            </a:br>
            <a:r>
              <a:rPr sz="1200" i="1" u="heavy" spc="-10" dirty="0">
                <a:solidFill>
                  <a:srgbClr val="0563C1"/>
                </a:solidFill>
                <a:uFill>
                  <a:solidFill>
                    <a:srgbClr val="0563C1"/>
                  </a:solidFill>
                </a:uFill>
                <a:latin typeface="Calibri"/>
                <a:cs typeface="Calibri"/>
                <a:hlinkClick r:id="rId5"/>
              </a:rPr>
              <a:t>https://republicfortheunitedstatesofamerica.org/wp-content/uploads/2024/0</a:t>
            </a:r>
            <a:r>
              <a:rPr sz="1200" i="1" spc="-10" dirty="0">
                <a:solidFill>
                  <a:srgbClr val="0563C1"/>
                </a:solidFill>
                <a:latin typeface="Calibri"/>
                <a:cs typeface="Calibri"/>
                <a:hlinkClick r:id="rId5"/>
              </a:rPr>
              <a:t> </a:t>
            </a:r>
            <a:r>
              <a:rPr sz="1200" i="1" u="heavy" spc="-10" dirty="0">
                <a:solidFill>
                  <a:srgbClr val="0563C1"/>
                </a:solidFill>
                <a:uFill>
                  <a:solidFill>
                    <a:srgbClr val="0563C1"/>
                  </a:solidFill>
                </a:uFill>
                <a:latin typeface="Calibri"/>
                <a:cs typeface="Calibri"/>
                <a:hlinkClick r:id="rId5"/>
              </a:rPr>
              <a:t>7/Presidential-administrative-guideline-for-Appointment-of-office-hl=olders.p</a:t>
            </a:r>
            <a:r>
              <a:rPr sz="1200" i="1" u="heavy" spc="-25" dirty="0">
                <a:solidFill>
                  <a:srgbClr val="0563C1"/>
                </a:solidFill>
                <a:uFill>
                  <a:solidFill>
                    <a:srgbClr val="0563C1"/>
                  </a:solidFill>
                </a:uFill>
                <a:latin typeface="Calibri"/>
                <a:cs typeface="Calibri"/>
                <a:hlinkClick r:id="rId5"/>
              </a:rPr>
              <a:t>df</a:t>
            </a:r>
            <a:r>
              <a:rPr sz="1200" i="1" spc="-25" dirty="0">
                <a:latin typeface="Calibri"/>
                <a:cs typeface="Calibri"/>
                <a:hlinkClick r:id="rId5"/>
              </a:rPr>
              <a:t>.</a:t>
            </a:r>
            <a:endParaRPr sz="1200" i="1" dirty="0">
              <a:latin typeface="Calibri"/>
              <a:cs typeface="Calibri"/>
            </a:endParaRPr>
          </a:p>
          <a:p>
            <a:pPr marL="527050" marR="5080" indent="-514350">
              <a:lnSpc>
                <a:spcPct val="107000"/>
              </a:lnSpc>
              <a:spcBef>
                <a:spcPts val="800"/>
              </a:spcBef>
              <a:buAutoNum type="arabicParenR" startAt="2"/>
            </a:pPr>
            <a:r>
              <a:rPr sz="2800" dirty="0">
                <a:latin typeface="Calibri"/>
                <a:cs typeface="Calibri"/>
              </a:rPr>
              <a:t>The</a:t>
            </a:r>
            <a:r>
              <a:rPr sz="2800" spc="-25" dirty="0">
                <a:latin typeface="Calibri"/>
                <a:cs typeface="Calibri"/>
              </a:rPr>
              <a:t> </a:t>
            </a:r>
            <a:r>
              <a:rPr lang="en-US" sz="2800" spc="-25" dirty="0" smtClean="0">
                <a:latin typeface="Calibri"/>
                <a:cs typeface="Calibri"/>
              </a:rPr>
              <a:t>interim </a:t>
            </a:r>
            <a:r>
              <a:rPr sz="2800" dirty="0" smtClean="0">
                <a:latin typeface="Calibri"/>
                <a:cs typeface="Calibri"/>
              </a:rPr>
              <a:t>Senators</a:t>
            </a:r>
            <a:r>
              <a:rPr sz="2800" spc="-25" dirty="0" smtClean="0">
                <a:latin typeface="Calibri"/>
                <a:cs typeface="Calibri"/>
              </a:rPr>
              <a:t> </a:t>
            </a:r>
            <a:r>
              <a:rPr sz="2800" dirty="0">
                <a:latin typeface="Calibri"/>
                <a:cs typeface="Calibri"/>
              </a:rPr>
              <a:t>will</a:t>
            </a:r>
            <a:r>
              <a:rPr sz="2800" spc="-25" dirty="0">
                <a:latin typeface="Calibri"/>
                <a:cs typeface="Calibri"/>
              </a:rPr>
              <a:t> </a:t>
            </a:r>
            <a:r>
              <a:rPr sz="2800" dirty="0">
                <a:latin typeface="Calibri"/>
                <a:cs typeface="Calibri"/>
              </a:rPr>
              <a:t>be</a:t>
            </a:r>
            <a:r>
              <a:rPr sz="2800" spc="-25" dirty="0">
                <a:latin typeface="Calibri"/>
                <a:cs typeface="Calibri"/>
              </a:rPr>
              <a:t> </a:t>
            </a:r>
            <a:r>
              <a:rPr sz="2800" dirty="0">
                <a:latin typeface="Calibri"/>
                <a:cs typeface="Calibri"/>
              </a:rPr>
              <a:t>chosen</a:t>
            </a:r>
            <a:r>
              <a:rPr sz="2800" spc="-25" dirty="0">
                <a:latin typeface="Calibri"/>
                <a:cs typeface="Calibri"/>
              </a:rPr>
              <a:t> </a:t>
            </a:r>
            <a:r>
              <a:rPr sz="2800" dirty="0">
                <a:latin typeface="Calibri"/>
                <a:cs typeface="Calibri"/>
              </a:rPr>
              <a:t>from</a:t>
            </a:r>
            <a:r>
              <a:rPr sz="2800" spc="-25" dirty="0">
                <a:latin typeface="Calibri"/>
                <a:cs typeface="Calibri"/>
              </a:rPr>
              <a:t> </a:t>
            </a:r>
            <a:r>
              <a:rPr sz="2800" dirty="0">
                <a:latin typeface="Calibri"/>
                <a:cs typeface="Calibri"/>
              </a:rPr>
              <a:t>nominees</a:t>
            </a:r>
            <a:r>
              <a:rPr sz="2800" spc="-25" dirty="0">
                <a:latin typeface="Calibri"/>
                <a:cs typeface="Calibri"/>
              </a:rPr>
              <a:t> </a:t>
            </a:r>
            <a:r>
              <a:rPr sz="2800" dirty="0">
                <a:latin typeface="Calibri"/>
                <a:cs typeface="Calibri"/>
              </a:rPr>
              <a:t>presented</a:t>
            </a:r>
            <a:r>
              <a:rPr sz="2800" spc="-25" dirty="0">
                <a:latin typeface="Calibri"/>
                <a:cs typeface="Calibri"/>
              </a:rPr>
              <a:t> </a:t>
            </a:r>
            <a:r>
              <a:rPr sz="2800" dirty="0">
                <a:latin typeface="Calibri"/>
                <a:cs typeface="Calibri"/>
              </a:rPr>
              <a:t>to</a:t>
            </a:r>
            <a:r>
              <a:rPr sz="2800" spc="-25" dirty="0">
                <a:latin typeface="Calibri"/>
                <a:cs typeface="Calibri"/>
              </a:rPr>
              <a:t> </a:t>
            </a:r>
            <a:r>
              <a:rPr sz="2800" dirty="0">
                <a:latin typeface="Calibri"/>
                <a:cs typeface="Calibri"/>
              </a:rPr>
              <a:t>the</a:t>
            </a:r>
            <a:r>
              <a:rPr sz="2800" spc="-25" dirty="0">
                <a:latin typeface="Calibri"/>
                <a:cs typeface="Calibri"/>
              </a:rPr>
              <a:t> </a:t>
            </a:r>
            <a:r>
              <a:rPr sz="2800" dirty="0">
                <a:latin typeface="Calibri"/>
                <a:cs typeface="Calibri"/>
              </a:rPr>
              <a:t>President</a:t>
            </a:r>
            <a:r>
              <a:rPr sz="2800" spc="-25" dirty="0">
                <a:latin typeface="Calibri"/>
                <a:cs typeface="Calibri"/>
              </a:rPr>
              <a:t> </a:t>
            </a:r>
            <a:r>
              <a:rPr sz="2800" dirty="0">
                <a:latin typeface="Calibri"/>
                <a:cs typeface="Calibri"/>
              </a:rPr>
              <a:t>by</a:t>
            </a:r>
            <a:r>
              <a:rPr sz="2800" spc="-20" dirty="0">
                <a:latin typeface="Calibri"/>
                <a:cs typeface="Calibri"/>
              </a:rPr>
              <a:t> </a:t>
            </a:r>
            <a:r>
              <a:rPr sz="2800" spc="-25" dirty="0">
                <a:latin typeface="Calibri"/>
                <a:cs typeface="Calibri"/>
              </a:rPr>
              <a:t>the </a:t>
            </a:r>
            <a:r>
              <a:rPr lang="en-US" sz="2800" spc="-25" dirty="0" smtClean="0">
                <a:latin typeface="Calibri"/>
                <a:cs typeface="Calibri"/>
              </a:rPr>
              <a:t>interim </a:t>
            </a:r>
            <a:r>
              <a:rPr sz="2800" dirty="0" smtClean="0">
                <a:latin typeface="Calibri"/>
                <a:cs typeface="Calibri"/>
              </a:rPr>
              <a:t>Governor</a:t>
            </a:r>
            <a:r>
              <a:rPr sz="2800" spc="-25" dirty="0" smtClean="0">
                <a:latin typeface="Calibri"/>
                <a:cs typeface="Calibri"/>
              </a:rPr>
              <a:t> </a:t>
            </a:r>
            <a:r>
              <a:rPr sz="2800" dirty="0">
                <a:latin typeface="Calibri"/>
                <a:cs typeface="Calibri"/>
              </a:rPr>
              <a:t>of</a:t>
            </a:r>
            <a:r>
              <a:rPr sz="2800" spc="-25" dirty="0">
                <a:latin typeface="Calibri"/>
                <a:cs typeface="Calibri"/>
              </a:rPr>
              <a:t> </a:t>
            </a:r>
            <a:r>
              <a:rPr sz="2800" dirty="0">
                <a:latin typeface="Calibri"/>
                <a:cs typeface="Calibri"/>
              </a:rPr>
              <a:t>the</a:t>
            </a:r>
            <a:r>
              <a:rPr sz="2800" spc="-25" dirty="0">
                <a:latin typeface="Calibri"/>
                <a:cs typeface="Calibri"/>
              </a:rPr>
              <a:t> </a:t>
            </a:r>
            <a:r>
              <a:rPr sz="2800" dirty="0">
                <a:latin typeface="Calibri"/>
                <a:cs typeface="Calibri"/>
              </a:rPr>
              <a:t>state.</a:t>
            </a:r>
            <a:r>
              <a:rPr sz="2800" spc="-25" dirty="0">
                <a:latin typeface="Calibri"/>
                <a:cs typeface="Calibri"/>
              </a:rPr>
              <a:t> </a:t>
            </a:r>
            <a:endParaRPr lang="en-US" sz="2800" spc="-25" dirty="0">
              <a:latin typeface="Calibri"/>
              <a:cs typeface="Calibri"/>
            </a:endParaRPr>
          </a:p>
          <a:p>
            <a:pPr marL="527050" marR="5080" indent="-514350">
              <a:lnSpc>
                <a:spcPct val="107000"/>
              </a:lnSpc>
              <a:spcBef>
                <a:spcPts val="800"/>
              </a:spcBef>
              <a:buAutoNum type="arabicParenR" startAt="2"/>
            </a:pPr>
            <a:r>
              <a:rPr sz="2800" dirty="0">
                <a:latin typeface="Calibri"/>
                <a:cs typeface="Calibri"/>
              </a:rPr>
              <a:t>The</a:t>
            </a:r>
            <a:r>
              <a:rPr sz="2800" spc="-25" dirty="0">
                <a:latin typeface="Calibri"/>
                <a:cs typeface="Calibri"/>
              </a:rPr>
              <a:t> </a:t>
            </a:r>
            <a:r>
              <a:rPr sz="2800" dirty="0">
                <a:latin typeface="Calibri"/>
                <a:cs typeface="Calibri"/>
              </a:rPr>
              <a:t>Senators</a:t>
            </a:r>
            <a:r>
              <a:rPr sz="2800" spc="-25" dirty="0">
                <a:latin typeface="Calibri"/>
                <a:cs typeface="Calibri"/>
              </a:rPr>
              <a:t> </a:t>
            </a:r>
            <a:r>
              <a:rPr sz="2800" dirty="0">
                <a:latin typeface="Calibri"/>
                <a:cs typeface="Calibri"/>
              </a:rPr>
              <a:t>will</a:t>
            </a:r>
            <a:r>
              <a:rPr sz="2800" spc="-25" dirty="0">
                <a:latin typeface="Calibri"/>
                <a:cs typeface="Calibri"/>
              </a:rPr>
              <a:t> </a:t>
            </a:r>
            <a:r>
              <a:rPr sz="2800" dirty="0">
                <a:latin typeface="Calibri"/>
                <a:cs typeface="Calibri"/>
              </a:rPr>
              <a:t>serve</a:t>
            </a:r>
            <a:r>
              <a:rPr sz="2800" spc="-25" dirty="0">
                <a:latin typeface="Calibri"/>
                <a:cs typeface="Calibri"/>
              </a:rPr>
              <a:t> </a:t>
            </a:r>
            <a:r>
              <a:rPr sz="2800" dirty="0">
                <a:latin typeface="Calibri"/>
                <a:cs typeface="Calibri"/>
              </a:rPr>
              <a:t>in</a:t>
            </a:r>
            <a:r>
              <a:rPr sz="2800" spc="-25" dirty="0">
                <a:latin typeface="Calibri"/>
                <a:cs typeface="Calibri"/>
              </a:rPr>
              <a:t> </a:t>
            </a:r>
            <a:r>
              <a:rPr sz="2800" dirty="0">
                <a:latin typeface="Calibri"/>
                <a:cs typeface="Calibri"/>
              </a:rPr>
              <a:t>interim</a:t>
            </a:r>
            <a:r>
              <a:rPr sz="2800" spc="-25" dirty="0">
                <a:latin typeface="Calibri"/>
                <a:cs typeface="Calibri"/>
              </a:rPr>
              <a:t> </a:t>
            </a:r>
            <a:r>
              <a:rPr sz="2800" dirty="0">
                <a:latin typeface="Calibri"/>
                <a:cs typeface="Calibri"/>
              </a:rPr>
              <a:t>positions</a:t>
            </a:r>
            <a:r>
              <a:rPr sz="2800" spc="-25" dirty="0">
                <a:latin typeface="Calibri"/>
                <a:cs typeface="Calibri"/>
              </a:rPr>
              <a:t> </a:t>
            </a:r>
            <a:r>
              <a:rPr sz="2800" dirty="0">
                <a:latin typeface="Calibri"/>
                <a:cs typeface="Calibri"/>
              </a:rPr>
              <a:t>until</a:t>
            </a:r>
            <a:r>
              <a:rPr sz="2800" spc="-25" dirty="0">
                <a:latin typeface="Calibri"/>
                <a:cs typeface="Calibri"/>
              </a:rPr>
              <a:t> </a:t>
            </a:r>
            <a:r>
              <a:rPr sz="2800" spc="-20" dirty="0">
                <a:latin typeface="Calibri"/>
                <a:cs typeface="Calibri"/>
              </a:rPr>
              <a:t>such </a:t>
            </a:r>
            <a:r>
              <a:rPr sz="2800" dirty="0">
                <a:latin typeface="Calibri"/>
                <a:cs typeface="Calibri"/>
              </a:rPr>
              <a:t>time</a:t>
            </a:r>
            <a:r>
              <a:rPr sz="2800" spc="-30" dirty="0">
                <a:latin typeface="Calibri"/>
                <a:cs typeface="Calibri"/>
              </a:rPr>
              <a:t> </a:t>
            </a:r>
            <a:r>
              <a:rPr sz="2800" dirty="0">
                <a:latin typeface="Calibri"/>
                <a:cs typeface="Calibri"/>
              </a:rPr>
              <a:t>as</a:t>
            </a:r>
            <a:r>
              <a:rPr sz="2800" spc="-25" dirty="0">
                <a:latin typeface="Calibri"/>
                <a:cs typeface="Calibri"/>
              </a:rPr>
              <a:t> </a:t>
            </a:r>
            <a:r>
              <a:rPr sz="2800" dirty="0">
                <a:latin typeface="Calibri"/>
                <a:cs typeface="Calibri"/>
              </a:rPr>
              <a:t>the</a:t>
            </a:r>
            <a:r>
              <a:rPr sz="2800" spc="-30" dirty="0">
                <a:latin typeface="Calibri"/>
                <a:cs typeface="Calibri"/>
              </a:rPr>
              <a:t> </a:t>
            </a:r>
            <a:r>
              <a:rPr sz="2800" dirty="0">
                <a:latin typeface="Calibri"/>
                <a:cs typeface="Calibri"/>
              </a:rPr>
              <a:t>State</a:t>
            </a:r>
            <a:r>
              <a:rPr sz="2800" spc="-25" dirty="0">
                <a:latin typeface="Calibri"/>
                <a:cs typeface="Calibri"/>
              </a:rPr>
              <a:t> </a:t>
            </a:r>
            <a:r>
              <a:rPr sz="2800" dirty="0">
                <a:latin typeface="Calibri"/>
                <a:cs typeface="Calibri"/>
              </a:rPr>
              <a:t>Legisl</a:t>
            </a:r>
            <a:r>
              <a:rPr lang="en-US" sz="2800" dirty="0">
                <a:latin typeface="Calibri"/>
                <a:cs typeface="Calibri"/>
              </a:rPr>
              <a:t>ature</a:t>
            </a:r>
            <a:r>
              <a:rPr sz="2800" spc="-25" dirty="0">
                <a:latin typeface="Calibri"/>
                <a:cs typeface="Calibri"/>
              </a:rPr>
              <a:t> </a:t>
            </a:r>
            <a:r>
              <a:rPr sz="2800" dirty="0">
                <a:latin typeface="Calibri"/>
                <a:cs typeface="Calibri"/>
              </a:rPr>
              <a:t>is</a:t>
            </a:r>
            <a:r>
              <a:rPr sz="2800" spc="-30" dirty="0">
                <a:latin typeface="Calibri"/>
                <a:cs typeface="Calibri"/>
              </a:rPr>
              <a:t> </a:t>
            </a:r>
            <a:r>
              <a:rPr sz="2800" dirty="0">
                <a:latin typeface="Calibri"/>
                <a:cs typeface="Calibri"/>
              </a:rPr>
              <a:t>lawfully</a:t>
            </a:r>
            <a:r>
              <a:rPr sz="2800" spc="-25" dirty="0">
                <a:latin typeface="Calibri"/>
                <a:cs typeface="Calibri"/>
              </a:rPr>
              <a:t> </a:t>
            </a:r>
            <a:r>
              <a:rPr sz="2800" dirty="0">
                <a:latin typeface="Calibri"/>
                <a:cs typeface="Calibri"/>
              </a:rPr>
              <a:t>established</a:t>
            </a:r>
            <a:r>
              <a:rPr sz="2800" spc="-30" dirty="0">
                <a:latin typeface="Calibri"/>
                <a:cs typeface="Calibri"/>
              </a:rPr>
              <a:t> </a:t>
            </a:r>
            <a:r>
              <a:rPr sz="2800" dirty="0">
                <a:latin typeface="Calibri"/>
                <a:cs typeface="Calibri"/>
              </a:rPr>
              <a:t>and</a:t>
            </a:r>
            <a:r>
              <a:rPr sz="2800" spc="-25" dirty="0">
                <a:latin typeface="Calibri"/>
                <a:cs typeface="Calibri"/>
              </a:rPr>
              <a:t> </a:t>
            </a:r>
            <a:r>
              <a:rPr sz="2800" dirty="0">
                <a:latin typeface="Calibri"/>
                <a:cs typeface="Calibri"/>
              </a:rPr>
              <a:t>elections</a:t>
            </a:r>
            <a:r>
              <a:rPr sz="2800" spc="-25" dirty="0">
                <a:latin typeface="Calibri"/>
                <a:cs typeface="Calibri"/>
              </a:rPr>
              <a:t> are </a:t>
            </a:r>
            <a:r>
              <a:rPr sz="2800" dirty="0">
                <a:latin typeface="Calibri"/>
                <a:cs typeface="Calibri"/>
              </a:rPr>
              <a:t>held.</a:t>
            </a:r>
            <a:r>
              <a:rPr sz="2800" spc="-25" dirty="0">
                <a:latin typeface="Calibri"/>
                <a:cs typeface="Calibri"/>
              </a:rPr>
              <a:t> </a:t>
            </a:r>
            <a:endParaRPr lang="en-US" sz="2800" spc="-25" dirty="0">
              <a:latin typeface="Calibri"/>
              <a:cs typeface="Calibri"/>
            </a:endParaRPr>
          </a:p>
          <a:p>
            <a:pPr marL="527050" marR="5080" indent="-514350">
              <a:lnSpc>
                <a:spcPct val="107000"/>
              </a:lnSpc>
              <a:spcBef>
                <a:spcPts val="800"/>
              </a:spcBef>
              <a:buAutoNum type="arabicParenR" startAt="2"/>
            </a:pPr>
            <a:r>
              <a:rPr sz="2800" dirty="0">
                <a:latin typeface="Calibri"/>
                <a:cs typeface="Calibri"/>
              </a:rPr>
              <a:t>The</a:t>
            </a:r>
            <a:r>
              <a:rPr sz="2800" spc="-25" dirty="0">
                <a:latin typeface="Calibri"/>
                <a:cs typeface="Calibri"/>
              </a:rPr>
              <a:t> </a:t>
            </a:r>
            <a:r>
              <a:rPr lang="en-US" sz="2800" spc="-25" dirty="0" smtClean="0">
                <a:latin typeface="Calibri"/>
                <a:cs typeface="Calibri"/>
              </a:rPr>
              <a:t>interim </a:t>
            </a:r>
            <a:r>
              <a:rPr sz="2800" dirty="0" smtClean="0">
                <a:latin typeface="Calibri"/>
                <a:cs typeface="Calibri"/>
              </a:rPr>
              <a:t>Senators</a:t>
            </a:r>
            <a:r>
              <a:rPr sz="2800" spc="-20" dirty="0" smtClean="0">
                <a:latin typeface="Calibri"/>
                <a:cs typeface="Calibri"/>
              </a:rPr>
              <a:t> </a:t>
            </a:r>
            <a:r>
              <a:rPr sz="2800" dirty="0">
                <a:latin typeface="Calibri"/>
                <a:cs typeface="Calibri"/>
              </a:rPr>
              <a:t>will</a:t>
            </a:r>
            <a:r>
              <a:rPr sz="2800" spc="-25" dirty="0">
                <a:latin typeface="Calibri"/>
                <a:cs typeface="Calibri"/>
              </a:rPr>
              <a:t> </a:t>
            </a:r>
            <a:r>
              <a:rPr sz="2800" dirty="0">
                <a:latin typeface="Calibri"/>
                <a:cs typeface="Calibri"/>
              </a:rPr>
              <a:t>serve</a:t>
            </a:r>
            <a:r>
              <a:rPr sz="2800" spc="-25" dirty="0">
                <a:latin typeface="Calibri"/>
                <a:cs typeface="Calibri"/>
              </a:rPr>
              <a:t> </a:t>
            </a:r>
            <a:r>
              <a:rPr sz="2800" dirty="0">
                <a:latin typeface="Calibri"/>
                <a:cs typeface="Calibri"/>
              </a:rPr>
              <a:t>in</a:t>
            </a:r>
            <a:r>
              <a:rPr sz="2800" spc="-20" dirty="0">
                <a:latin typeface="Calibri"/>
                <a:cs typeface="Calibri"/>
              </a:rPr>
              <a:t> </a:t>
            </a:r>
            <a:r>
              <a:rPr sz="2800" dirty="0">
                <a:latin typeface="Calibri"/>
                <a:cs typeface="Calibri"/>
              </a:rPr>
              <a:t>the</a:t>
            </a:r>
            <a:r>
              <a:rPr sz="2800" spc="-20" dirty="0">
                <a:latin typeface="Calibri"/>
                <a:cs typeface="Calibri"/>
              </a:rPr>
              <a:t> </a:t>
            </a:r>
            <a:r>
              <a:rPr sz="2800" spc="-10" dirty="0">
                <a:latin typeface="Calibri"/>
                <a:cs typeface="Calibri"/>
              </a:rPr>
              <a:t>Republic </a:t>
            </a:r>
            <a:r>
              <a:rPr lang="en-US" sz="2800" dirty="0">
                <a:latin typeface="Calibri"/>
                <a:cs typeface="Calibri"/>
              </a:rPr>
              <a:t>C</a:t>
            </a:r>
            <a:r>
              <a:rPr sz="2800" dirty="0">
                <a:latin typeface="Calibri"/>
                <a:cs typeface="Calibri"/>
              </a:rPr>
              <a:t>ongress</a:t>
            </a:r>
            <a:r>
              <a:rPr sz="2800" spc="-25" dirty="0">
                <a:latin typeface="Calibri"/>
                <a:cs typeface="Calibri"/>
              </a:rPr>
              <a:t> </a:t>
            </a:r>
            <a:r>
              <a:rPr sz="2800" dirty="0">
                <a:latin typeface="Calibri"/>
                <a:cs typeface="Calibri"/>
              </a:rPr>
              <a:t>when</a:t>
            </a:r>
            <a:r>
              <a:rPr sz="2800" spc="-25" dirty="0">
                <a:latin typeface="Calibri"/>
                <a:cs typeface="Calibri"/>
              </a:rPr>
              <a:t> </a:t>
            </a:r>
            <a:r>
              <a:rPr sz="2800" dirty="0">
                <a:latin typeface="Calibri"/>
                <a:cs typeface="Calibri"/>
              </a:rPr>
              <a:t>in</a:t>
            </a:r>
            <a:r>
              <a:rPr sz="2800" spc="-20" dirty="0">
                <a:latin typeface="Calibri"/>
                <a:cs typeface="Calibri"/>
              </a:rPr>
              <a:t> </a:t>
            </a:r>
            <a:r>
              <a:rPr sz="2800" spc="-10" dirty="0">
                <a:latin typeface="Calibri"/>
                <a:cs typeface="Calibri"/>
              </a:rPr>
              <a:t>session.</a:t>
            </a:r>
            <a:endParaRPr sz="2800" dirty="0">
              <a:latin typeface="Calibri"/>
              <a:cs typeface="Calibri"/>
            </a:endParaRPr>
          </a:p>
        </p:txBody>
      </p:sp>
      <p:graphicFrame>
        <p:nvGraphicFramePr>
          <p:cNvPr id="3" name="Object 2">
            <a:hlinkClick r:id="" action="ppaction://ole?verb=0"/>
          </p:cNvPr>
          <p:cNvGraphicFramePr>
            <a:graphicFrameLocks noChangeAspect="1"/>
          </p:cNvGraphicFramePr>
          <p:nvPr>
            <p:extLst>
              <p:ext uri="{D42A27DB-BD31-4B8C-83A1-F6EECF244321}">
                <p14:modId xmlns:p14="http://schemas.microsoft.com/office/powerpoint/2010/main" val="3712581601"/>
              </p:ext>
            </p:extLst>
          </p:nvPr>
        </p:nvGraphicFramePr>
        <p:xfrm>
          <a:off x="6553200" y="1524000"/>
          <a:ext cx="4894263" cy="527050"/>
        </p:xfrm>
        <a:graphic>
          <a:graphicData uri="http://schemas.openxmlformats.org/presentationml/2006/ole">
            <mc:AlternateContent xmlns:mc="http://schemas.openxmlformats.org/markup-compatibility/2006">
              <mc:Choice xmlns:v="urn:schemas-microsoft-com:vml" Requires="v">
                <p:oleObj spid="_x0000_s7179" name="Packager Shell Object" showAsIcon="1" r:id="rId6" imgW="4894200" imgH="527400" progId="Package">
                  <p:embed/>
                </p:oleObj>
              </mc:Choice>
              <mc:Fallback>
                <p:oleObj name="Packager Shell Object" showAsIcon="1" r:id="rId6" imgW="4894200" imgH="527400" progId="Package">
                  <p:embed/>
                  <p:pic>
                    <p:nvPicPr>
                      <p:cNvPr id="0" name="Object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553200" y="1524000"/>
                        <a:ext cx="4894263"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object 2">
            <a:extLst>
              <a:ext uri="{FF2B5EF4-FFF2-40B4-BE49-F238E27FC236}">
                <a16:creationId xmlns:a16="http://schemas.microsoft.com/office/drawing/2014/main" xmlns="" id="{C425C21A-883D-FB02-23BA-812F14FEBA8B}"/>
              </a:ext>
            </a:extLst>
          </p:cNvPr>
          <p:cNvPicPr/>
          <p:nvPr/>
        </p:nvPicPr>
        <p:blipFill>
          <a:blip r:embed="rId2" cstate="print"/>
          <a:stretch>
            <a:fillRect/>
          </a:stretch>
        </p:blipFill>
        <p:spPr>
          <a:xfrm>
            <a:off x="2393577" y="9939"/>
            <a:ext cx="7404845" cy="6848060"/>
          </a:xfrm>
          <a:prstGeom prst="rect">
            <a:avLst/>
          </a:prstGeom>
        </p:spPr>
      </p:pic>
      <p:sp>
        <p:nvSpPr>
          <p:cNvPr id="2" name="object 2"/>
          <p:cNvSpPr txBox="1">
            <a:spLocks noGrp="1"/>
          </p:cNvSpPr>
          <p:nvPr>
            <p:ph type="title"/>
          </p:nvPr>
        </p:nvSpPr>
        <p:spPr>
          <a:xfrm>
            <a:off x="3167289" y="2328446"/>
            <a:ext cx="5857419" cy="2044149"/>
          </a:xfrm>
          <a:prstGeom prst="rect">
            <a:avLst/>
          </a:prstGeom>
        </p:spPr>
        <p:txBody>
          <a:bodyPr vert="horz" wrap="square" lIns="0" tIns="12700" rIns="0" bIns="0" rtlCol="0">
            <a:spAutoFit/>
          </a:bodyPr>
          <a:lstStyle/>
          <a:p>
            <a:pPr marL="12700">
              <a:lnSpc>
                <a:spcPct val="100000"/>
              </a:lnSpc>
              <a:spcBef>
                <a:spcPts val="100"/>
              </a:spcBef>
            </a:pPr>
            <a:r>
              <a:rPr b="1" dirty="0"/>
              <a:t>DUTIES</a:t>
            </a:r>
            <a:r>
              <a:rPr b="1" spc="-25" dirty="0"/>
              <a:t> </a:t>
            </a:r>
            <a:r>
              <a:rPr b="1" dirty="0"/>
              <a:t>OF</a:t>
            </a:r>
            <a:r>
              <a:rPr b="1" spc="-15" dirty="0"/>
              <a:t> </a:t>
            </a:r>
            <a:r>
              <a:rPr b="1" dirty="0" smtClean="0"/>
              <a:t>A</a:t>
            </a:r>
            <a:r>
              <a:rPr lang="en-US" b="1" dirty="0" smtClean="0"/>
              <a:t>N INTERIM</a:t>
            </a:r>
            <a:r>
              <a:rPr b="1" spc="-15" dirty="0" smtClean="0"/>
              <a:t> </a:t>
            </a:r>
            <a:r>
              <a:rPr lang="en-US" b="1" spc="-15" dirty="0" smtClean="0"/>
              <a:t>NATIONAL </a:t>
            </a:r>
            <a:r>
              <a:rPr b="1" spc="-10" dirty="0" smtClean="0"/>
              <a:t>SENATOR</a:t>
            </a:r>
            <a:r>
              <a:rPr b="1" spc="-10" dirty="0">
                <a:solidFill>
                  <a:srgbClr val="FFFFFF"/>
                </a:solidFill>
                <a:latin typeface="Calibri"/>
                <a:cs typeface="Calibri"/>
              </a:rPr>
              <a:t>:</a:t>
            </a:r>
            <a:endParaRPr b="1" dirty="0">
              <a:latin typeface="Calibri"/>
              <a:cs typeface="Calibri"/>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a:extLst>
              <a:ext uri="{FF2B5EF4-FFF2-40B4-BE49-F238E27FC236}">
                <a16:creationId xmlns:a16="http://schemas.microsoft.com/office/drawing/2014/main" xmlns="" id="{C37B26C6-A109-F5AA-AC92-DBFA341A4D4B}"/>
              </a:ext>
            </a:extLst>
          </p:cNvPr>
          <p:cNvPicPr/>
          <p:nvPr/>
        </p:nvPicPr>
        <p:blipFill>
          <a:blip r:embed="rId2" cstate="print">
            <a:clrChange>
              <a:clrFrom>
                <a:srgbClr val="000000">
                  <a:alpha val="0"/>
                </a:srgbClr>
              </a:clrFrom>
              <a:clrTo>
                <a:srgbClr val="000000">
                  <a:alpha val="0"/>
                </a:srgbClr>
              </a:clrTo>
            </a:clrChange>
            <a:duotone>
              <a:schemeClr val="accent1">
                <a:shade val="45000"/>
                <a:satMod val="135000"/>
              </a:schemeClr>
              <a:prstClr val="white"/>
            </a:duotone>
            <a:extLst>
              <a:ext uri="{BEBA8EAE-BF5A-486C-A8C5-ECC9F3942E4B}">
                <a14:imgProps xmlns:a14="http://schemas.microsoft.com/office/drawing/2010/main">
                  <a14:imgLayer r:embed="rId3">
                    <a14:imgEffect>
                      <a14:sharpenSoften amount="100000"/>
                    </a14:imgEffect>
                    <a14:imgEffect>
                      <a14:colorTemperature colorTemp="11500"/>
                    </a14:imgEffect>
                    <a14:imgEffect>
                      <a14:saturation sat="66000"/>
                    </a14:imgEffect>
                    <a14:imgEffect>
                      <a14:brightnessContrast contrast="-2000"/>
                    </a14:imgEffect>
                  </a14:imgLayer>
                </a14:imgProps>
              </a:ext>
            </a:extLst>
          </a:blip>
          <a:stretch>
            <a:fillRect/>
          </a:stretch>
        </p:blipFill>
        <p:spPr>
          <a:xfrm>
            <a:off x="2393577" y="-6626"/>
            <a:ext cx="7404845" cy="6848060"/>
          </a:xfrm>
          <a:prstGeom prst="rect">
            <a:avLst/>
          </a:prstGeom>
          <a:noFill/>
          <a:effectLst>
            <a:outerShdw dist="50800" sx="147000" sy="147000" algn="ctr" rotWithShape="0">
              <a:srgbClr val="000000">
                <a:alpha val="0"/>
              </a:srgbClr>
            </a:outerShdw>
            <a:reflection endPos="65000" dist="50800" dir="5400000" sy="-100000" algn="bl" rotWithShape="0"/>
          </a:effectLst>
        </p:spPr>
      </p:pic>
      <p:sp>
        <p:nvSpPr>
          <p:cNvPr id="6" name="object 6"/>
          <p:cNvSpPr txBox="1"/>
          <p:nvPr/>
        </p:nvSpPr>
        <p:spPr>
          <a:xfrm>
            <a:off x="421561" y="518055"/>
            <a:ext cx="11309351" cy="5727209"/>
          </a:xfrm>
          <a:prstGeom prst="rect">
            <a:avLst/>
          </a:prstGeom>
        </p:spPr>
        <p:txBody>
          <a:bodyPr vert="horz" wrap="square" lIns="0" tIns="139700" rIns="0" bIns="0" rtlCol="0">
            <a:spAutoFit/>
          </a:bodyPr>
          <a:lstStyle/>
          <a:p>
            <a:pPr marL="469265" indent="-457200">
              <a:lnSpc>
                <a:spcPct val="100000"/>
              </a:lnSpc>
              <a:spcBef>
                <a:spcPts val="1100"/>
              </a:spcBef>
              <a:buFont typeface="+mj-lt"/>
              <a:buAutoNum type="arabicParenR"/>
              <a:tabLst>
                <a:tab pos="313055" algn="l"/>
              </a:tabLst>
            </a:pPr>
            <a:r>
              <a:rPr sz="2400" dirty="0">
                <a:latin typeface="Calibri"/>
                <a:cs typeface="Calibri"/>
              </a:rPr>
              <a:t>Support</a:t>
            </a:r>
            <a:r>
              <a:rPr sz="2400" spc="-25" dirty="0">
                <a:latin typeface="Calibri"/>
                <a:cs typeface="Calibri"/>
              </a:rPr>
              <a:t> </a:t>
            </a:r>
            <a:r>
              <a:rPr sz="2400" dirty="0">
                <a:latin typeface="Calibri"/>
                <a:cs typeface="Calibri"/>
              </a:rPr>
              <a:t>and</a:t>
            </a:r>
            <a:r>
              <a:rPr sz="2400" spc="-25" dirty="0">
                <a:latin typeface="Calibri"/>
                <a:cs typeface="Calibri"/>
              </a:rPr>
              <a:t> </a:t>
            </a:r>
            <a:r>
              <a:rPr sz="2400" dirty="0">
                <a:latin typeface="Calibri"/>
                <a:cs typeface="Calibri"/>
              </a:rPr>
              <a:t>defend</a:t>
            </a:r>
            <a:r>
              <a:rPr sz="2400" spc="-25" dirty="0">
                <a:latin typeface="Calibri"/>
                <a:cs typeface="Calibri"/>
              </a:rPr>
              <a:t> </a:t>
            </a:r>
            <a:r>
              <a:rPr sz="2400" dirty="0">
                <a:latin typeface="Calibri"/>
                <a:cs typeface="Calibri"/>
              </a:rPr>
              <a:t>the</a:t>
            </a:r>
            <a:r>
              <a:rPr sz="2400" spc="-20" dirty="0">
                <a:latin typeface="Calibri"/>
                <a:cs typeface="Calibri"/>
              </a:rPr>
              <a:t> </a:t>
            </a:r>
            <a:r>
              <a:rPr sz="2400" dirty="0">
                <a:latin typeface="Calibri"/>
                <a:cs typeface="Calibri"/>
              </a:rPr>
              <a:t>Constitution</a:t>
            </a:r>
            <a:r>
              <a:rPr sz="2400" spc="-25" dirty="0">
                <a:latin typeface="Calibri"/>
                <a:cs typeface="Calibri"/>
              </a:rPr>
              <a:t> </a:t>
            </a:r>
            <a:r>
              <a:rPr lang="en-US" sz="2400" spc="-25" dirty="0">
                <a:latin typeface="Calibri"/>
                <a:cs typeface="Calibri"/>
              </a:rPr>
              <a:t>for</a:t>
            </a:r>
            <a:r>
              <a:rPr sz="2400" spc="-25" dirty="0">
                <a:latin typeface="Calibri"/>
                <a:cs typeface="Calibri"/>
              </a:rPr>
              <a:t> </a:t>
            </a:r>
            <a:r>
              <a:rPr sz="2400" dirty="0">
                <a:latin typeface="Calibri"/>
                <a:cs typeface="Calibri"/>
              </a:rPr>
              <a:t>the</a:t>
            </a:r>
            <a:r>
              <a:rPr sz="2400" spc="-20" dirty="0">
                <a:latin typeface="Calibri"/>
                <a:cs typeface="Calibri"/>
              </a:rPr>
              <a:t> </a:t>
            </a:r>
            <a:r>
              <a:rPr lang="en-US" sz="2400" dirty="0">
                <a:latin typeface="Calibri"/>
                <a:cs typeface="Calibri"/>
              </a:rPr>
              <a:t>u</a:t>
            </a:r>
            <a:r>
              <a:rPr sz="2400" dirty="0">
                <a:latin typeface="Calibri"/>
                <a:cs typeface="Calibri"/>
              </a:rPr>
              <a:t>nited</a:t>
            </a:r>
            <a:r>
              <a:rPr sz="2400" spc="-25" dirty="0">
                <a:latin typeface="Calibri"/>
                <a:cs typeface="Calibri"/>
              </a:rPr>
              <a:t> </a:t>
            </a:r>
            <a:r>
              <a:rPr sz="2400" dirty="0">
                <a:latin typeface="Calibri"/>
                <a:cs typeface="Calibri"/>
              </a:rPr>
              <a:t>States</a:t>
            </a:r>
            <a:r>
              <a:rPr sz="2400" spc="-25" dirty="0">
                <a:latin typeface="Calibri"/>
                <a:cs typeface="Calibri"/>
              </a:rPr>
              <a:t> </a:t>
            </a:r>
            <a:r>
              <a:rPr sz="2400" dirty="0">
                <a:latin typeface="Calibri"/>
                <a:cs typeface="Calibri"/>
              </a:rPr>
              <a:t>of</a:t>
            </a:r>
            <a:r>
              <a:rPr sz="2400" spc="-20" dirty="0">
                <a:latin typeface="Calibri"/>
                <a:cs typeface="Calibri"/>
              </a:rPr>
              <a:t> </a:t>
            </a:r>
            <a:r>
              <a:rPr sz="2400" spc="-10" dirty="0">
                <a:latin typeface="Calibri"/>
                <a:cs typeface="Calibri"/>
              </a:rPr>
              <a:t>America.</a:t>
            </a:r>
            <a:endParaRPr sz="2400" dirty="0">
              <a:latin typeface="Calibri"/>
              <a:cs typeface="Calibri"/>
            </a:endParaRPr>
          </a:p>
          <a:p>
            <a:pPr marL="469265" indent="-457200">
              <a:lnSpc>
                <a:spcPct val="100000"/>
              </a:lnSpc>
              <a:spcBef>
                <a:spcPts val="1000"/>
              </a:spcBef>
              <a:buFont typeface="+mj-lt"/>
              <a:buAutoNum type="arabicParenR"/>
              <a:tabLst>
                <a:tab pos="313055" algn="l"/>
              </a:tabLst>
            </a:pPr>
            <a:r>
              <a:rPr sz="2400" dirty="0">
                <a:latin typeface="Calibri"/>
                <a:cs typeface="Calibri"/>
              </a:rPr>
              <a:t>Attend</a:t>
            </a:r>
            <a:r>
              <a:rPr sz="2400" spc="-40" dirty="0">
                <a:latin typeface="Calibri"/>
                <a:cs typeface="Calibri"/>
              </a:rPr>
              <a:t> </a:t>
            </a:r>
            <a:r>
              <a:rPr sz="2400" dirty="0">
                <a:latin typeface="Calibri"/>
                <a:cs typeface="Calibri"/>
              </a:rPr>
              <a:t>and</a:t>
            </a:r>
            <a:r>
              <a:rPr sz="2400" spc="-30" dirty="0">
                <a:latin typeface="Calibri"/>
                <a:cs typeface="Calibri"/>
              </a:rPr>
              <a:t> </a:t>
            </a:r>
            <a:r>
              <a:rPr sz="2400" dirty="0">
                <a:latin typeface="Calibri"/>
                <a:cs typeface="Calibri"/>
              </a:rPr>
              <a:t>actively</a:t>
            </a:r>
            <a:r>
              <a:rPr sz="2400" spc="-25" dirty="0">
                <a:latin typeface="Calibri"/>
                <a:cs typeface="Calibri"/>
              </a:rPr>
              <a:t> </a:t>
            </a:r>
            <a:r>
              <a:rPr sz="2400" dirty="0">
                <a:latin typeface="Calibri"/>
                <a:cs typeface="Calibri"/>
              </a:rPr>
              <a:t>participate</a:t>
            </a:r>
            <a:r>
              <a:rPr sz="2400" spc="-30" dirty="0">
                <a:latin typeface="Calibri"/>
                <a:cs typeface="Calibri"/>
              </a:rPr>
              <a:t> </a:t>
            </a:r>
            <a:r>
              <a:rPr sz="2400" dirty="0">
                <a:latin typeface="Calibri"/>
                <a:cs typeface="Calibri"/>
              </a:rPr>
              <a:t>in</a:t>
            </a:r>
            <a:r>
              <a:rPr sz="2400" spc="-30" dirty="0">
                <a:latin typeface="Calibri"/>
                <a:cs typeface="Calibri"/>
              </a:rPr>
              <a:t> </a:t>
            </a:r>
            <a:r>
              <a:rPr sz="2400" dirty="0">
                <a:latin typeface="Calibri"/>
                <a:cs typeface="Calibri"/>
              </a:rPr>
              <a:t>all</a:t>
            </a:r>
            <a:r>
              <a:rPr sz="2400" spc="-25" dirty="0">
                <a:latin typeface="Calibri"/>
                <a:cs typeface="Calibri"/>
              </a:rPr>
              <a:t> </a:t>
            </a:r>
            <a:r>
              <a:rPr sz="2400" dirty="0">
                <a:latin typeface="Calibri"/>
                <a:cs typeface="Calibri"/>
              </a:rPr>
              <a:t>Republic</a:t>
            </a:r>
            <a:r>
              <a:rPr sz="2400" spc="-30" dirty="0">
                <a:latin typeface="Calibri"/>
                <a:cs typeface="Calibri"/>
              </a:rPr>
              <a:t> </a:t>
            </a:r>
            <a:r>
              <a:rPr sz="2400" dirty="0">
                <a:latin typeface="Calibri"/>
                <a:cs typeface="Calibri"/>
              </a:rPr>
              <a:t>Senate</a:t>
            </a:r>
            <a:r>
              <a:rPr sz="2400" spc="-30" dirty="0">
                <a:latin typeface="Calibri"/>
                <a:cs typeface="Calibri"/>
              </a:rPr>
              <a:t> </a:t>
            </a:r>
            <a:r>
              <a:rPr sz="2400" dirty="0">
                <a:latin typeface="Calibri"/>
                <a:cs typeface="Calibri"/>
              </a:rPr>
              <a:t>Conference</a:t>
            </a:r>
            <a:r>
              <a:rPr sz="2400" spc="-25" dirty="0">
                <a:latin typeface="Calibri"/>
                <a:cs typeface="Calibri"/>
              </a:rPr>
              <a:t> </a:t>
            </a:r>
            <a:r>
              <a:rPr sz="2400" spc="-10" dirty="0">
                <a:latin typeface="Calibri"/>
                <a:cs typeface="Calibri"/>
              </a:rPr>
              <a:t>Calls.</a:t>
            </a:r>
            <a:endParaRPr lang="en-US" sz="2400" dirty="0">
              <a:latin typeface="Calibri"/>
              <a:cs typeface="Calibri"/>
            </a:endParaRPr>
          </a:p>
          <a:p>
            <a:pPr marL="469265" indent="-457200">
              <a:lnSpc>
                <a:spcPct val="100000"/>
              </a:lnSpc>
              <a:spcBef>
                <a:spcPts val="1000"/>
              </a:spcBef>
              <a:buFont typeface="+mj-lt"/>
              <a:buAutoNum type="arabicParenR"/>
              <a:tabLst>
                <a:tab pos="313055" algn="l"/>
              </a:tabLst>
            </a:pPr>
            <a:r>
              <a:rPr sz="2400" dirty="0">
                <a:latin typeface="Calibri"/>
                <a:cs typeface="Calibri"/>
              </a:rPr>
              <a:t>Attend</a:t>
            </a:r>
            <a:r>
              <a:rPr sz="2400" spc="-35" dirty="0">
                <a:latin typeface="Calibri"/>
                <a:cs typeface="Calibri"/>
              </a:rPr>
              <a:t> </a:t>
            </a:r>
            <a:r>
              <a:rPr sz="2400" dirty="0">
                <a:latin typeface="Calibri"/>
                <a:cs typeface="Calibri"/>
              </a:rPr>
              <a:t>all</a:t>
            </a:r>
            <a:r>
              <a:rPr sz="2400" spc="-25" dirty="0">
                <a:latin typeface="Calibri"/>
                <a:cs typeface="Calibri"/>
              </a:rPr>
              <a:t> </a:t>
            </a:r>
            <a:r>
              <a:rPr sz="2400" dirty="0">
                <a:latin typeface="Calibri"/>
                <a:cs typeface="Calibri"/>
              </a:rPr>
              <a:t>legislative</a:t>
            </a:r>
            <a:r>
              <a:rPr sz="2400" spc="-25" dirty="0">
                <a:latin typeface="Calibri"/>
                <a:cs typeface="Calibri"/>
              </a:rPr>
              <a:t> </a:t>
            </a:r>
            <a:r>
              <a:rPr sz="2400" dirty="0">
                <a:latin typeface="Calibri"/>
                <a:cs typeface="Calibri"/>
              </a:rPr>
              <a:t>sessions</a:t>
            </a:r>
            <a:r>
              <a:rPr sz="2400" spc="-25" dirty="0">
                <a:latin typeface="Calibri"/>
                <a:cs typeface="Calibri"/>
              </a:rPr>
              <a:t> </a:t>
            </a:r>
            <a:r>
              <a:rPr sz="2400" dirty="0">
                <a:latin typeface="Calibri"/>
                <a:cs typeface="Calibri"/>
              </a:rPr>
              <a:t>at</a:t>
            </a:r>
            <a:r>
              <a:rPr sz="2400" spc="-25" dirty="0">
                <a:latin typeface="Calibri"/>
                <a:cs typeface="Calibri"/>
              </a:rPr>
              <a:t> </a:t>
            </a:r>
            <a:r>
              <a:rPr lang="en-US" sz="2400" dirty="0">
                <a:latin typeface="Calibri"/>
                <a:cs typeface="Calibri"/>
              </a:rPr>
              <a:t>the </a:t>
            </a:r>
            <a:r>
              <a:rPr sz="2400" dirty="0">
                <a:latin typeface="Calibri"/>
                <a:cs typeface="Calibri"/>
              </a:rPr>
              <a:t>national</a:t>
            </a:r>
            <a:r>
              <a:rPr sz="2400" spc="-20" dirty="0">
                <a:latin typeface="Calibri"/>
                <a:cs typeface="Calibri"/>
              </a:rPr>
              <a:t> </a:t>
            </a:r>
            <a:r>
              <a:rPr sz="2400" spc="-10" dirty="0">
                <a:latin typeface="Calibri"/>
                <a:cs typeface="Calibri"/>
              </a:rPr>
              <a:t>level.</a:t>
            </a:r>
            <a:endParaRPr lang="en-US" sz="2400" dirty="0">
              <a:latin typeface="Calibri"/>
              <a:cs typeface="Calibri"/>
            </a:endParaRPr>
          </a:p>
          <a:p>
            <a:pPr marL="469265" indent="-457200">
              <a:lnSpc>
                <a:spcPct val="100000"/>
              </a:lnSpc>
              <a:spcBef>
                <a:spcPts val="1000"/>
              </a:spcBef>
              <a:buFont typeface="+mj-lt"/>
              <a:buAutoNum type="arabicParenR"/>
              <a:tabLst>
                <a:tab pos="313055" algn="l"/>
              </a:tabLst>
            </a:pPr>
            <a:r>
              <a:rPr sz="2400" dirty="0">
                <a:latin typeface="Calibri"/>
                <a:cs typeface="Calibri"/>
              </a:rPr>
              <a:t>Assist</a:t>
            </a:r>
            <a:r>
              <a:rPr sz="2400" spc="-35" dirty="0">
                <a:latin typeface="Calibri"/>
                <a:cs typeface="Calibri"/>
              </a:rPr>
              <a:t> </a:t>
            </a:r>
            <a:r>
              <a:rPr sz="2400" dirty="0">
                <a:latin typeface="Calibri"/>
                <a:cs typeface="Calibri"/>
              </a:rPr>
              <a:t>in</a:t>
            </a:r>
            <a:r>
              <a:rPr sz="2400" spc="-25" dirty="0">
                <a:latin typeface="Calibri"/>
                <a:cs typeface="Calibri"/>
              </a:rPr>
              <a:t> </a:t>
            </a:r>
            <a:r>
              <a:rPr sz="2400" dirty="0">
                <a:latin typeface="Calibri"/>
                <a:cs typeface="Calibri"/>
              </a:rPr>
              <a:t>promulgating</a:t>
            </a:r>
            <a:r>
              <a:rPr sz="2400" spc="-25" dirty="0">
                <a:latin typeface="Calibri"/>
                <a:cs typeface="Calibri"/>
              </a:rPr>
              <a:t> </a:t>
            </a:r>
            <a:r>
              <a:rPr lang="en-US" sz="2400" dirty="0">
                <a:latin typeface="Calibri"/>
                <a:cs typeface="Calibri"/>
              </a:rPr>
              <a:t>L</a:t>
            </a:r>
            <a:r>
              <a:rPr sz="2400" dirty="0">
                <a:latin typeface="Calibri"/>
                <a:cs typeface="Calibri"/>
              </a:rPr>
              <a:t>aws</a:t>
            </a:r>
            <a:r>
              <a:rPr sz="2400" spc="-25" dirty="0">
                <a:latin typeface="Calibri"/>
                <a:cs typeface="Calibri"/>
              </a:rPr>
              <a:t> </a:t>
            </a:r>
            <a:r>
              <a:rPr sz="2400" dirty="0">
                <a:latin typeface="Calibri"/>
                <a:cs typeface="Calibri"/>
              </a:rPr>
              <a:t>for</a:t>
            </a:r>
            <a:r>
              <a:rPr sz="2400" spc="-25" dirty="0">
                <a:latin typeface="Calibri"/>
                <a:cs typeface="Calibri"/>
              </a:rPr>
              <a:t> </a:t>
            </a:r>
            <a:r>
              <a:rPr sz="2400" dirty="0">
                <a:latin typeface="Calibri"/>
                <a:cs typeface="Calibri"/>
              </a:rPr>
              <a:t>the</a:t>
            </a:r>
            <a:r>
              <a:rPr sz="2400" spc="-25" dirty="0">
                <a:latin typeface="Calibri"/>
                <a:cs typeface="Calibri"/>
              </a:rPr>
              <a:t> </a:t>
            </a:r>
            <a:r>
              <a:rPr sz="2400" dirty="0">
                <a:latin typeface="Calibri"/>
                <a:cs typeface="Calibri"/>
              </a:rPr>
              <a:t>national</a:t>
            </a:r>
            <a:r>
              <a:rPr sz="2400" spc="-25" dirty="0">
                <a:latin typeface="Calibri"/>
                <a:cs typeface="Calibri"/>
              </a:rPr>
              <a:t> </a:t>
            </a:r>
            <a:r>
              <a:rPr sz="2400" dirty="0">
                <a:latin typeface="Calibri"/>
                <a:cs typeface="Calibri"/>
              </a:rPr>
              <a:t>Republic</a:t>
            </a:r>
            <a:r>
              <a:rPr sz="2400" spc="-20" dirty="0">
                <a:latin typeface="Calibri"/>
                <a:cs typeface="Calibri"/>
              </a:rPr>
              <a:t> </a:t>
            </a:r>
            <a:r>
              <a:rPr lang="en-US" sz="2400" spc="-10" dirty="0">
                <a:latin typeface="Calibri"/>
                <a:cs typeface="Calibri"/>
              </a:rPr>
              <a:t>Senate</a:t>
            </a:r>
            <a:r>
              <a:rPr sz="2400" spc="-10" dirty="0">
                <a:latin typeface="Calibri"/>
                <a:cs typeface="Calibri"/>
              </a:rPr>
              <a:t>.</a:t>
            </a:r>
            <a:endParaRPr lang="en-US" sz="2400" dirty="0">
              <a:latin typeface="Calibri"/>
              <a:cs typeface="Calibri"/>
            </a:endParaRPr>
          </a:p>
          <a:p>
            <a:pPr marL="469265" indent="-457200">
              <a:lnSpc>
                <a:spcPct val="100000"/>
              </a:lnSpc>
              <a:spcBef>
                <a:spcPts val="1000"/>
              </a:spcBef>
              <a:buFont typeface="+mj-lt"/>
              <a:buAutoNum type="arabicParenR"/>
              <a:tabLst>
                <a:tab pos="313055" algn="l"/>
              </a:tabLst>
            </a:pPr>
            <a:r>
              <a:rPr sz="2400" dirty="0">
                <a:latin typeface="Calibri"/>
                <a:cs typeface="Calibri"/>
              </a:rPr>
              <a:t>Vote</a:t>
            </a:r>
            <a:r>
              <a:rPr sz="2400" spc="-25" dirty="0">
                <a:latin typeface="Calibri"/>
                <a:cs typeface="Calibri"/>
              </a:rPr>
              <a:t> </a:t>
            </a:r>
            <a:r>
              <a:rPr sz="2400" dirty="0">
                <a:latin typeface="Calibri"/>
                <a:cs typeface="Calibri"/>
              </a:rPr>
              <a:t>on</a:t>
            </a:r>
            <a:r>
              <a:rPr sz="2400" spc="-25" dirty="0">
                <a:latin typeface="Calibri"/>
                <a:cs typeface="Calibri"/>
              </a:rPr>
              <a:t> </a:t>
            </a:r>
            <a:r>
              <a:rPr lang="en-US" sz="2400" dirty="0">
                <a:latin typeface="Calibri"/>
                <a:cs typeface="Calibri"/>
              </a:rPr>
              <a:t>L</a:t>
            </a:r>
            <a:r>
              <a:rPr sz="2400" dirty="0">
                <a:latin typeface="Calibri"/>
                <a:cs typeface="Calibri"/>
              </a:rPr>
              <a:t>aws</a:t>
            </a:r>
            <a:r>
              <a:rPr sz="2400" spc="-20" dirty="0">
                <a:latin typeface="Calibri"/>
                <a:cs typeface="Calibri"/>
              </a:rPr>
              <a:t> </a:t>
            </a:r>
            <a:r>
              <a:rPr sz="2400" dirty="0">
                <a:latin typeface="Calibri"/>
                <a:cs typeface="Calibri"/>
              </a:rPr>
              <a:t>presented</a:t>
            </a:r>
            <a:r>
              <a:rPr sz="2400" spc="-25" dirty="0">
                <a:latin typeface="Calibri"/>
                <a:cs typeface="Calibri"/>
              </a:rPr>
              <a:t> </a:t>
            </a:r>
            <a:r>
              <a:rPr sz="2400" dirty="0">
                <a:latin typeface="Calibri"/>
                <a:cs typeface="Calibri"/>
              </a:rPr>
              <a:t>before</a:t>
            </a:r>
            <a:r>
              <a:rPr sz="2400" spc="-25" dirty="0">
                <a:latin typeface="Calibri"/>
                <a:cs typeface="Calibri"/>
              </a:rPr>
              <a:t> </a:t>
            </a:r>
            <a:r>
              <a:rPr sz="2400" dirty="0">
                <a:latin typeface="Calibri"/>
                <a:cs typeface="Calibri"/>
              </a:rPr>
              <a:t>the</a:t>
            </a:r>
            <a:r>
              <a:rPr sz="2400" spc="-20" dirty="0">
                <a:latin typeface="Calibri"/>
                <a:cs typeface="Calibri"/>
              </a:rPr>
              <a:t> </a:t>
            </a:r>
            <a:r>
              <a:rPr sz="2400" dirty="0">
                <a:latin typeface="Calibri"/>
                <a:cs typeface="Calibri"/>
              </a:rPr>
              <a:t>state</a:t>
            </a:r>
            <a:r>
              <a:rPr sz="2400" spc="-25" dirty="0">
                <a:latin typeface="Calibri"/>
                <a:cs typeface="Calibri"/>
              </a:rPr>
              <a:t> </a:t>
            </a:r>
            <a:r>
              <a:rPr sz="2400" dirty="0">
                <a:latin typeface="Calibri"/>
                <a:cs typeface="Calibri"/>
              </a:rPr>
              <a:t>legislative</a:t>
            </a:r>
            <a:r>
              <a:rPr sz="2400" spc="-25" dirty="0">
                <a:latin typeface="Calibri"/>
                <a:cs typeface="Calibri"/>
              </a:rPr>
              <a:t> </a:t>
            </a:r>
            <a:r>
              <a:rPr sz="2400" dirty="0">
                <a:latin typeface="Calibri"/>
                <a:cs typeface="Calibri"/>
              </a:rPr>
              <a:t>body</a:t>
            </a:r>
            <a:r>
              <a:rPr sz="2400" spc="-20" dirty="0">
                <a:latin typeface="Calibri"/>
                <a:cs typeface="Calibri"/>
              </a:rPr>
              <a:t> </a:t>
            </a:r>
            <a:r>
              <a:rPr sz="2400" dirty="0">
                <a:latin typeface="Calibri"/>
                <a:cs typeface="Calibri"/>
              </a:rPr>
              <a:t>and</a:t>
            </a:r>
            <a:r>
              <a:rPr sz="2400" spc="-25" dirty="0">
                <a:latin typeface="Calibri"/>
                <a:cs typeface="Calibri"/>
              </a:rPr>
              <a:t> </a:t>
            </a:r>
            <a:r>
              <a:rPr sz="2400" dirty="0">
                <a:latin typeface="Calibri"/>
                <a:cs typeface="Calibri"/>
              </a:rPr>
              <a:t>the</a:t>
            </a:r>
            <a:r>
              <a:rPr sz="2400" spc="-25" dirty="0">
                <a:latin typeface="Calibri"/>
                <a:cs typeface="Calibri"/>
              </a:rPr>
              <a:t> </a:t>
            </a:r>
            <a:r>
              <a:rPr lang="en-US" sz="2400" spc="-25" dirty="0">
                <a:latin typeface="Calibri"/>
                <a:cs typeface="Calibri"/>
              </a:rPr>
              <a:t>interim </a:t>
            </a:r>
            <a:r>
              <a:rPr sz="2400" dirty="0">
                <a:latin typeface="Calibri"/>
                <a:cs typeface="Calibri"/>
              </a:rPr>
              <a:t>national</a:t>
            </a:r>
            <a:r>
              <a:rPr sz="2400" spc="-20" dirty="0">
                <a:latin typeface="Calibri"/>
                <a:cs typeface="Calibri"/>
              </a:rPr>
              <a:t> </a:t>
            </a:r>
            <a:r>
              <a:rPr sz="2400" spc="-10" dirty="0">
                <a:latin typeface="Calibri"/>
                <a:cs typeface="Calibri"/>
              </a:rPr>
              <a:t>government.</a:t>
            </a:r>
            <a:endParaRPr lang="en-US" sz="2400" dirty="0">
              <a:latin typeface="Calibri"/>
              <a:cs typeface="Calibri"/>
            </a:endParaRPr>
          </a:p>
          <a:p>
            <a:pPr marL="469265" indent="-457200">
              <a:lnSpc>
                <a:spcPct val="100000"/>
              </a:lnSpc>
              <a:spcBef>
                <a:spcPts val="1000"/>
              </a:spcBef>
              <a:buFont typeface="+mj-lt"/>
              <a:buAutoNum type="arabicParenR"/>
              <a:tabLst>
                <a:tab pos="313055" algn="l"/>
              </a:tabLst>
            </a:pPr>
            <a:r>
              <a:rPr sz="2400" dirty="0">
                <a:latin typeface="Calibri"/>
                <a:cs typeface="Calibri"/>
              </a:rPr>
              <a:t>Champion</a:t>
            </a:r>
            <a:r>
              <a:rPr sz="2400" spc="-30" dirty="0">
                <a:latin typeface="Calibri"/>
                <a:cs typeface="Calibri"/>
              </a:rPr>
              <a:t> </a:t>
            </a:r>
            <a:r>
              <a:rPr sz="2400" dirty="0">
                <a:latin typeface="Calibri"/>
                <a:cs typeface="Calibri"/>
              </a:rPr>
              <a:t>bills</a:t>
            </a:r>
            <a:r>
              <a:rPr sz="2400" spc="-25" dirty="0">
                <a:latin typeface="Calibri"/>
                <a:cs typeface="Calibri"/>
              </a:rPr>
              <a:t> </a:t>
            </a:r>
            <a:r>
              <a:rPr sz="2400" dirty="0">
                <a:latin typeface="Calibri"/>
                <a:cs typeface="Calibri"/>
              </a:rPr>
              <a:t>that</a:t>
            </a:r>
            <a:r>
              <a:rPr sz="2400" spc="-25" dirty="0">
                <a:latin typeface="Calibri"/>
                <a:cs typeface="Calibri"/>
              </a:rPr>
              <a:t> </a:t>
            </a:r>
            <a:r>
              <a:rPr sz="2400" dirty="0">
                <a:latin typeface="Calibri"/>
                <a:cs typeface="Calibri"/>
              </a:rPr>
              <a:t>are</a:t>
            </a:r>
            <a:r>
              <a:rPr sz="2400" spc="-25" dirty="0">
                <a:latin typeface="Calibri"/>
                <a:cs typeface="Calibri"/>
              </a:rPr>
              <a:t> </a:t>
            </a:r>
            <a:r>
              <a:rPr sz="2400" dirty="0">
                <a:latin typeface="Calibri"/>
                <a:cs typeface="Calibri"/>
              </a:rPr>
              <a:t>necessary</a:t>
            </a:r>
            <a:r>
              <a:rPr sz="2400" spc="-25" dirty="0">
                <a:latin typeface="Calibri"/>
                <a:cs typeface="Calibri"/>
              </a:rPr>
              <a:t> </a:t>
            </a:r>
            <a:r>
              <a:rPr sz="2400" dirty="0">
                <a:latin typeface="Calibri"/>
                <a:cs typeface="Calibri"/>
              </a:rPr>
              <a:t>to</a:t>
            </a:r>
            <a:r>
              <a:rPr sz="2400" spc="-25" dirty="0">
                <a:latin typeface="Calibri"/>
                <a:cs typeface="Calibri"/>
              </a:rPr>
              <a:t> </a:t>
            </a:r>
            <a:r>
              <a:rPr sz="2400" dirty="0">
                <a:latin typeface="Calibri"/>
                <a:cs typeface="Calibri"/>
              </a:rPr>
              <a:t>promote</a:t>
            </a:r>
            <a:r>
              <a:rPr sz="2400" spc="-25" dirty="0">
                <a:latin typeface="Calibri"/>
                <a:cs typeface="Calibri"/>
              </a:rPr>
              <a:t> </a:t>
            </a:r>
            <a:r>
              <a:rPr sz="2400" dirty="0">
                <a:latin typeface="Calibri"/>
                <a:cs typeface="Calibri"/>
              </a:rPr>
              <a:t>Republic</a:t>
            </a:r>
            <a:r>
              <a:rPr sz="2400" spc="-25" dirty="0">
                <a:latin typeface="Calibri"/>
                <a:cs typeface="Calibri"/>
              </a:rPr>
              <a:t> </a:t>
            </a:r>
            <a:r>
              <a:rPr sz="2400" dirty="0">
                <a:latin typeface="Calibri"/>
                <a:cs typeface="Calibri"/>
              </a:rPr>
              <a:t>government</a:t>
            </a:r>
            <a:r>
              <a:rPr sz="2400" spc="-25" dirty="0">
                <a:latin typeface="Calibri"/>
                <a:cs typeface="Calibri"/>
              </a:rPr>
              <a:t> </a:t>
            </a:r>
            <a:r>
              <a:rPr sz="2400" dirty="0">
                <a:latin typeface="Calibri"/>
                <a:cs typeface="Calibri"/>
              </a:rPr>
              <a:t>at</a:t>
            </a:r>
            <a:r>
              <a:rPr sz="2400" spc="-25" dirty="0">
                <a:latin typeface="Calibri"/>
                <a:cs typeface="Calibri"/>
              </a:rPr>
              <a:t> </a:t>
            </a:r>
            <a:r>
              <a:rPr sz="2400" dirty="0">
                <a:latin typeface="Calibri"/>
                <a:cs typeface="Calibri"/>
              </a:rPr>
              <a:t>state</a:t>
            </a:r>
            <a:r>
              <a:rPr sz="2400" spc="-25" dirty="0">
                <a:latin typeface="Calibri"/>
                <a:cs typeface="Calibri"/>
              </a:rPr>
              <a:t> </a:t>
            </a:r>
            <a:r>
              <a:rPr sz="2400" dirty="0">
                <a:latin typeface="Calibri"/>
                <a:cs typeface="Calibri"/>
              </a:rPr>
              <a:t>and</a:t>
            </a:r>
            <a:r>
              <a:rPr sz="2400" spc="-25" dirty="0">
                <a:latin typeface="Calibri"/>
                <a:cs typeface="Calibri"/>
              </a:rPr>
              <a:t> </a:t>
            </a:r>
            <a:r>
              <a:rPr sz="2400" spc="-10" dirty="0">
                <a:latin typeface="Calibri"/>
                <a:cs typeface="Calibri"/>
              </a:rPr>
              <a:t>national levels.</a:t>
            </a:r>
            <a:endParaRPr lang="en-US" sz="2400" dirty="0">
              <a:latin typeface="Calibri"/>
              <a:cs typeface="Calibri"/>
            </a:endParaRPr>
          </a:p>
          <a:p>
            <a:pPr marL="469265" indent="-457200">
              <a:lnSpc>
                <a:spcPct val="100000"/>
              </a:lnSpc>
              <a:spcBef>
                <a:spcPts val="1000"/>
              </a:spcBef>
              <a:buFont typeface="+mj-lt"/>
              <a:buAutoNum type="arabicParenR"/>
              <a:tabLst>
                <a:tab pos="313055" algn="l"/>
              </a:tabLst>
            </a:pPr>
            <a:r>
              <a:rPr sz="2400" dirty="0">
                <a:latin typeface="Calibri"/>
                <a:cs typeface="Calibri"/>
              </a:rPr>
              <a:t>Represent</a:t>
            </a:r>
            <a:r>
              <a:rPr sz="2400" spc="-35" dirty="0">
                <a:latin typeface="Calibri"/>
                <a:cs typeface="Calibri"/>
              </a:rPr>
              <a:t> </a:t>
            </a:r>
            <a:r>
              <a:rPr sz="2400" dirty="0">
                <a:latin typeface="Calibri"/>
                <a:cs typeface="Calibri"/>
              </a:rPr>
              <a:t>the</a:t>
            </a:r>
            <a:r>
              <a:rPr sz="2400" spc="-25" dirty="0">
                <a:latin typeface="Calibri"/>
                <a:cs typeface="Calibri"/>
              </a:rPr>
              <a:t> </a:t>
            </a:r>
            <a:r>
              <a:rPr sz="2400" dirty="0">
                <a:latin typeface="Calibri"/>
                <a:cs typeface="Calibri"/>
              </a:rPr>
              <a:t>best</a:t>
            </a:r>
            <a:r>
              <a:rPr sz="2400" spc="-20" dirty="0">
                <a:latin typeface="Calibri"/>
                <a:cs typeface="Calibri"/>
              </a:rPr>
              <a:t> </a:t>
            </a:r>
            <a:r>
              <a:rPr sz="2400" dirty="0">
                <a:latin typeface="Calibri"/>
                <a:cs typeface="Calibri"/>
              </a:rPr>
              <a:t>interests</a:t>
            </a:r>
            <a:r>
              <a:rPr sz="2400" spc="-25" dirty="0">
                <a:latin typeface="Calibri"/>
                <a:cs typeface="Calibri"/>
              </a:rPr>
              <a:t> </a:t>
            </a:r>
            <a:r>
              <a:rPr sz="2400" dirty="0">
                <a:latin typeface="Calibri"/>
                <a:cs typeface="Calibri"/>
              </a:rPr>
              <a:t>of</a:t>
            </a:r>
            <a:r>
              <a:rPr sz="2400" spc="-25" dirty="0">
                <a:latin typeface="Calibri"/>
                <a:cs typeface="Calibri"/>
              </a:rPr>
              <a:t> </a:t>
            </a:r>
            <a:r>
              <a:rPr lang="en-US" sz="2400" spc="-20" dirty="0">
                <a:latin typeface="Calibri"/>
                <a:cs typeface="Calibri"/>
              </a:rPr>
              <a:t>your </a:t>
            </a:r>
            <a:r>
              <a:rPr sz="2400" dirty="0">
                <a:latin typeface="Calibri"/>
                <a:cs typeface="Calibri"/>
              </a:rPr>
              <a:t>state</a:t>
            </a:r>
            <a:r>
              <a:rPr sz="2400" spc="-10" dirty="0">
                <a:latin typeface="Calibri"/>
                <a:cs typeface="Calibri"/>
              </a:rPr>
              <a:t>.</a:t>
            </a:r>
            <a:endParaRPr lang="en-US" sz="2400" dirty="0">
              <a:latin typeface="Calibri"/>
              <a:cs typeface="Calibri"/>
            </a:endParaRPr>
          </a:p>
          <a:p>
            <a:pPr marL="469265" indent="-457200">
              <a:lnSpc>
                <a:spcPct val="100000"/>
              </a:lnSpc>
              <a:spcBef>
                <a:spcPts val="1000"/>
              </a:spcBef>
              <a:buFont typeface="+mj-lt"/>
              <a:buAutoNum type="arabicParenR"/>
              <a:tabLst>
                <a:tab pos="313055" algn="l"/>
              </a:tabLst>
            </a:pPr>
            <a:r>
              <a:rPr sz="2400" dirty="0">
                <a:latin typeface="Calibri"/>
                <a:cs typeface="Calibri"/>
              </a:rPr>
              <a:t>At</a:t>
            </a:r>
            <a:r>
              <a:rPr sz="2400" spc="-25" dirty="0">
                <a:latin typeface="Calibri"/>
                <a:cs typeface="Calibri"/>
              </a:rPr>
              <a:t> </a:t>
            </a:r>
            <a:r>
              <a:rPr sz="2400" dirty="0">
                <a:latin typeface="Calibri"/>
                <a:cs typeface="Calibri"/>
              </a:rPr>
              <a:t>all</a:t>
            </a:r>
            <a:r>
              <a:rPr sz="2400" spc="-15" dirty="0">
                <a:latin typeface="Calibri"/>
                <a:cs typeface="Calibri"/>
              </a:rPr>
              <a:t> </a:t>
            </a:r>
            <a:r>
              <a:rPr sz="2400" dirty="0">
                <a:latin typeface="Calibri"/>
                <a:cs typeface="Calibri"/>
              </a:rPr>
              <a:t>times</a:t>
            </a:r>
            <a:r>
              <a:rPr sz="2400" spc="-15" dirty="0">
                <a:latin typeface="Calibri"/>
                <a:cs typeface="Calibri"/>
              </a:rPr>
              <a:t> </a:t>
            </a:r>
            <a:r>
              <a:rPr sz="2400" dirty="0">
                <a:latin typeface="Calibri"/>
                <a:cs typeface="Calibri"/>
              </a:rPr>
              <a:t>act</a:t>
            </a:r>
            <a:r>
              <a:rPr sz="2400" spc="-15" dirty="0">
                <a:latin typeface="Calibri"/>
                <a:cs typeface="Calibri"/>
              </a:rPr>
              <a:t> </a:t>
            </a:r>
            <a:r>
              <a:rPr sz="2400" dirty="0">
                <a:latin typeface="Calibri"/>
                <a:cs typeface="Calibri"/>
              </a:rPr>
              <a:t>in</a:t>
            </a:r>
            <a:r>
              <a:rPr sz="2400" spc="-15" dirty="0">
                <a:latin typeface="Calibri"/>
                <a:cs typeface="Calibri"/>
              </a:rPr>
              <a:t> </a:t>
            </a:r>
            <a:r>
              <a:rPr sz="2400" dirty="0">
                <a:latin typeface="Calibri"/>
                <a:cs typeface="Calibri"/>
              </a:rPr>
              <a:t>honor</a:t>
            </a:r>
            <a:r>
              <a:rPr sz="2400" spc="-15" dirty="0">
                <a:latin typeface="Calibri"/>
                <a:cs typeface="Calibri"/>
              </a:rPr>
              <a:t> </a:t>
            </a:r>
            <a:r>
              <a:rPr sz="2400" dirty="0">
                <a:latin typeface="Calibri"/>
                <a:cs typeface="Calibri"/>
              </a:rPr>
              <a:t>and</a:t>
            </a:r>
            <a:r>
              <a:rPr sz="2400" spc="-15" dirty="0">
                <a:latin typeface="Calibri"/>
                <a:cs typeface="Calibri"/>
              </a:rPr>
              <a:t> </a:t>
            </a:r>
            <a:r>
              <a:rPr sz="2400" dirty="0">
                <a:latin typeface="Calibri"/>
                <a:cs typeface="Calibri"/>
              </a:rPr>
              <a:t>good</a:t>
            </a:r>
            <a:r>
              <a:rPr sz="2400" spc="-10" dirty="0">
                <a:latin typeface="Calibri"/>
                <a:cs typeface="Calibri"/>
              </a:rPr>
              <a:t> behavior.</a:t>
            </a:r>
            <a:endParaRPr lang="en-US" sz="2400" dirty="0">
              <a:latin typeface="Calibri"/>
              <a:cs typeface="Calibri"/>
            </a:endParaRPr>
          </a:p>
          <a:p>
            <a:pPr marL="469265" indent="-457200">
              <a:lnSpc>
                <a:spcPct val="100000"/>
              </a:lnSpc>
              <a:spcBef>
                <a:spcPts val="1000"/>
              </a:spcBef>
              <a:buFont typeface="+mj-lt"/>
              <a:buAutoNum type="arabicParenR"/>
              <a:tabLst>
                <a:tab pos="313055" algn="l"/>
              </a:tabLst>
            </a:pPr>
            <a:r>
              <a:rPr sz="2400" dirty="0">
                <a:latin typeface="Calibri"/>
                <a:cs typeface="Calibri"/>
              </a:rPr>
              <a:t>Promote</a:t>
            </a:r>
            <a:r>
              <a:rPr sz="2400" spc="-25" dirty="0">
                <a:latin typeface="Calibri"/>
                <a:cs typeface="Calibri"/>
              </a:rPr>
              <a:t> </a:t>
            </a:r>
            <a:r>
              <a:rPr sz="2400" dirty="0">
                <a:latin typeface="Calibri"/>
                <a:cs typeface="Calibri"/>
              </a:rPr>
              <a:t>the</a:t>
            </a:r>
            <a:r>
              <a:rPr sz="2400" spc="-25" dirty="0">
                <a:latin typeface="Calibri"/>
                <a:cs typeface="Calibri"/>
              </a:rPr>
              <a:t> </a:t>
            </a:r>
            <a:r>
              <a:rPr sz="2400" spc="-10" dirty="0">
                <a:latin typeface="Calibri"/>
                <a:cs typeface="Calibri"/>
              </a:rPr>
              <a:t>Republic.</a:t>
            </a:r>
            <a:endParaRPr lang="en-US" sz="2400" dirty="0">
              <a:latin typeface="Calibri"/>
              <a:cs typeface="Calibri"/>
            </a:endParaRPr>
          </a:p>
          <a:p>
            <a:pPr marL="469265" indent="-457200">
              <a:lnSpc>
                <a:spcPct val="100000"/>
              </a:lnSpc>
              <a:spcBef>
                <a:spcPts val="1000"/>
              </a:spcBef>
              <a:buFont typeface="+mj-lt"/>
              <a:buAutoNum type="arabicParenR"/>
              <a:tabLst>
                <a:tab pos="313055" algn="l"/>
              </a:tabLst>
            </a:pPr>
            <a:r>
              <a:rPr lang="en-US" sz="2400" dirty="0">
                <a:latin typeface="Calibri"/>
                <a:cs typeface="Calibri"/>
              </a:rPr>
              <a:t> </a:t>
            </a:r>
            <a:r>
              <a:rPr sz="2400" dirty="0">
                <a:latin typeface="Calibri"/>
                <a:cs typeface="Calibri"/>
              </a:rPr>
              <a:t>Diligently</a:t>
            </a:r>
            <a:r>
              <a:rPr sz="2400" spc="-40" dirty="0">
                <a:latin typeface="Calibri"/>
                <a:cs typeface="Calibri"/>
              </a:rPr>
              <a:t> </a:t>
            </a:r>
            <a:r>
              <a:rPr sz="2400" dirty="0">
                <a:latin typeface="Calibri"/>
                <a:cs typeface="Calibri"/>
              </a:rPr>
              <a:t>work</a:t>
            </a:r>
            <a:r>
              <a:rPr sz="2400" spc="-30" dirty="0">
                <a:latin typeface="Calibri"/>
                <a:cs typeface="Calibri"/>
              </a:rPr>
              <a:t> </a:t>
            </a:r>
            <a:r>
              <a:rPr sz="2400" dirty="0">
                <a:latin typeface="Calibri"/>
                <a:cs typeface="Calibri"/>
              </a:rPr>
              <a:t>toward</a:t>
            </a:r>
            <a:r>
              <a:rPr sz="2400" spc="-30" dirty="0">
                <a:latin typeface="Calibri"/>
                <a:cs typeface="Calibri"/>
              </a:rPr>
              <a:t> </a:t>
            </a:r>
            <a:r>
              <a:rPr sz="2400" dirty="0">
                <a:latin typeface="Calibri"/>
                <a:cs typeface="Calibri"/>
              </a:rPr>
              <a:t>establishing</a:t>
            </a:r>
            <a:r>
              <a:rPr sz="2400" spc="-30" dirty="0">
                <a:latin typeface="Calibri"/>
                <a:cs typeface="Calibri"/>
              </a:rPr>
              <a:t> </a:t>
            </a:r>
            <a:r>
              <a:rPr lang="en-US" sz="2400" dirty="0">
                <a:latin typeface="Calibri"/>
                <a:cs typeface="Calibri"/>
              </a:rPr>
              <a:t>30,000</a:t>
            </a:r>
            <a:r>
              <a:rPr sz="2400" spc="-30" dirty="0">
                <a:latin typeface="Calibri"/>
                <a:cs typeface="Calibri"/>
              </a:rPr>
              <a:t> </a:t>
            </a:r>
            <a:r>
              <a:rPr sz="2400" dirty="0">
                <a:latin typeface="Calibri"/>
                <a:cs typeface="Calibri"/>
              </a:rPr>
              <a:t>lawful</a:t>
            </a:r>
            <a:r>
              <a:rPr sz="2400" spc="-30" dirty="0">
                <a:latin typeface="Calibri"/>
                <a:cs typeface="Calibri"/>
              </a:rPr>
              <a:t> </a:t>
            </a:r>
            <a:r>
              <a:rPr sz="2400" dirty="0">
                <a:latin typeface="Calibri"/>
                <a:cs typeface="Calibri"/>
              </a:rPr>
              <a:t>voters</a:t>
            </a:r>
            <a:r>
              <a:rPr sz="2400" spc="-30" dirty="0">
                <a:latin typeface="Calibri"/>
                <a:cs typeface="Calibri"/>
              </a:rPr>
              <a:t> </a:t>
            </a:r>
            <a:r>
              <a:rPr sz="2400" dirty="0">
                <a:latin typeface="Calibri"/>
                <a:cs typeface="Calibri"/>
              </a:rPr>
              <a:t>in</a:t>
            </a:r>
            <a:r>
              <a:rPr sz="2400" spc="-30" dirty="0">
                <a:latin typeface="Calibri"/>
                <a:cs typeface="Calibri"/>
              </a:rPr>
              <a:t> </a:t>
            </a:r>
            <a:r>
              <a:rPr sz="2400" dirty="0">
                <a:latin typeface="Calibri"/>
                <a:cs typeface="Calibri"/>
              </a:rPr>
              <a:t>your</a:t>
            </a:r>
            <a:r>
              <a:rPr sz="2400" spc="-30" dirty="0">
                <a:latin typeface="Calibri"/>
                <a:cs typeface="Calibri"/>
              </a:rPr>
              <a:t> </a:t>
            </a:r>
            <a:r>
              <a:rPr sz="2400" spc="-10" dirty="0">
                <a:latin typeface="Calibri"/>
                <a:cs typeface="Calibri"/>
              </a:rPr>
              <a:t>state.</a:t>
            </a:r>
            <a:endParaRPr sz="2400" dirty="0">
              <a:latin typeface="Calibri"/>
              <a:cs typeface="Calibri"/>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object 2">
            <a:extLst>
              <a:ext uri="{FF2B5EF4-FFF2-40B4-BE49-F238E27FC236}">
                <a16:creationId xmlns:a16="http://schemas.microsoft.com/office/drawing/2014/main" xmlns="" id="{E0875AE5-4C88-4C6E-C3C6-C34976EA052A}"/>
              </a:ext>
            </a:extLst>
          </p:cNvPr>
          <p:cNvPicPr/>
          <p:nvPr/>
        </p:nvPicPr>
        <p:blipFill>
          <a:blip r:embed="rId2" cstate="print"/>
          <a:stretch>
            <a:fillRect/>
          </a:stretch>
        </p:blipFill>
        <p:spPr>
          <a:xfrm>
            <a:off x="2393577" y="9939"/>
            <a:ext cx="7404845" cy="6848060"/>
          </a:xfrm>
          <a:prstGeom prst="rect">
            <a:avLst/>
          </a:prstGeom>
        </p:spPr>
      </p:pic>
      <p:sp>
        <p:nvSpPr>
          <p:cNvPr id="2" name="object 2"/>
          <p:cNvSpPr txBox="1">
            <a:spLocks noGrp="1"/>
          </p:cNvSpPr>
          <p:nvPr>
            <p:ph type="title"/>
          </p:nvPr>
        </p:nvSpPr>
        <p:spPr>
          <a:xfrm>
            <a:off x="152400" y="1718846"/>
            <a:ext cx="11887200" cy="2305277"/>
          </a:xfrm>
          <a:prstGeom prst="rect">
            <a:avLst/>
          </a:prstGeom>
        </p:spPr>
        <p:txBody>
          <a:bodyPr vert="horz" wrap="square" lIns="0" tIns="271302" rIns="0" bIns="0" rtlCol="0">
            <a:spAutoFit/>
          </a:bodyPr>
          <a:lstStyle/>
          <a:p>
            <a:pPr marR="5080">
              <a:lnSpc>
                <a:spcPct val="100000"/>
              </a:lnSpc>
              <a:spcBef>
                <a:spcPts val="100"/>
              </a:spcBef>
            </a:pPr>
            <a:r>
              <a:rPr b="1" u="sng" dirty="0"/>
              <a:t>STEP</a:t>
            </a:r>
            <a:r>
              <a:rPr b="1" u="sng" spc="-35" dirty="0"/>
              <a:t> </a:t>
            </a:r>
            <a:r>
              <a:rPr lang="en-US" b="1" u="sng" spc="-35" dirty="0"/>
              <a:t>SEVEN</a:t>
            </a:r>
            <a:r>
              <a:rPr b="1" spc="-20" dirty="0"/>
              <a:t> </a:t>
            </a:r>
            <a:r>
              <a:rPr lang="en-US" b="1" spc="-20" dirty="0"/>
              <a:t/>
            </a:r>
            <a:br>
              <a:rPr lang="en-US" b="1" spc="-20" dirty="0"/>
            </a:br>
            <a:r>
              <a:rPr b="1" dirty="0"/>
              <a:t>APPOIN</a:t>
            </a:r>
            <a:r>
              <a:rPr lang="en-US" b="1" dirty="0"/>
              <a:t>T</a:t>
            </a:r>
            <a:r>
              <a:rPr b="1" dirty="0"/>
              <a:t>MENT</a:t>
            </a:r>
            <a:r>
              <a:rPr b="1" spc="-40" dirty="0"/>
              <a:t> </a:t>
            </a:r>
            <a:r>
              <a:rPr b="1" dirty="0"/>
              <a:t>OF</a:t>
            </a:r>
            <a:r>
              <a:rPr b="1" spc="-30" dirty="0"/>
              <a:t> </a:t>
            </a:r>
            <a:r>
              <a:rPr lang="en-US" b="1" spc="-30" dirty="0" smtClean="0"/>
              <a:t/>
            </a:r>
            <a:br>
              <a:rPr lang="en-US" b="1" spc="-30" dirty="0" smtClean="0"/>
            </a:br>
            <a:r>
              <a:rPr lang="en-US" b="1" spc="-30" dirty="0" smtClean="0"/>
              <a:t>INTERIM </a:t>
            </a:r>
            <a:r>
              <a:rPr b="1" dirty="0" smtClean="0"/>
              <a:t>CIVIL</a:t>
            </a:r>
            <a:r>
              <a:rPr lang="en-US" b="1" dirty="0" smtClean="0"/>
              <a:t> </a:t>
            </a:r>
            <a:r>
              <a:rPr b="1" spc="-10" dirty="0"/>
              <a:t>OFFICERS</a:t>
            </a: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object 2">
            <a:extLst>
              <a:ext uri="{FF2B5EF4-FFF2-40B4-BE49-F238E27FC236}">
                <a16:creationId xmlns:a16="http://schemas.microsoft.com/office/drawing/2014/main" xmlns="" id="{BC099BCE-A258-ED28-B435-72F510000BD0}"/>
              </a:ext>
            </a:extLst>
          </p:cNvPr>
          <p:cNvPicPr/>
          <p:nvPr/>
        </p:nvPicPr>
        <p:blipFill>
          <a:blip r:embed="rId2" cstate="print">
            <a:clrChange>
              <a:clrFrom>
                <a:srgbClr val="000000">
                  <a:alpha val="0"/>
                </a:srgbClr>
              </a:clrFrom>
              <a:clrTo>
                <a:srgbClr val="000000">
                  <a:alpha val="0"/>
                </a:srgbClr>
              </a:clrTo>
            </a:clrChange>
            <a:duotone>
              <a:schemeClr val="accent1">
                <a:shade val="45000"/>
                <a:satMod val="135000"/>
              </a:schemeClr>
              <a:prstClr val="white"/>
            </a:duotone>
            <a:extLst>
              <a:ext uri="{BEBA8EAE-BF5A-486C-A8C5-ECC9F3942E4B}">
                <a14:imgProps xmlns:a14="http://schemas.microsoft.com/office/drawing/2010/main">
                  <a14:imgLayer r:embed="rId3">
                    <a14:imgEffect>
                      <a14:sharpenSoften amount="100000"/>
                    </a14:imgEffect>
                    <a14:imgEffect>
                      <a14:colorTemperature colorTemp="11500"/>
                    </a14:imgEffect>
                    <a14:imgEffect>
                      <a14:saturation sat="66000"/>
                    </a14:imgEffect>
                    <a14:imgEffect>
                      <a14:brightnessContrast contrast="-2000"/>
                    </a14:imgEffect>
                  </a14:imgLayer>
                </a14:imgProps>
              </a:ext>
            </a:extLst>
          </a:blip>
          <a:stretch>
            <a:fillRect/>
          </a:stretch>
        </p:blipFill>
        <p:spPr>
          <a:xfrm>
            <a:off x="2393577" y="-6626"/>
            <a:ext cx="7404845" cy="6848060"/>
          </a:xfrm>
          <a:prstGeom prst="rect">
            <a:avLst/>
          </a:prstGeom>
          <a:noFill/>
          <a:effectLst>
            <a:outerShdw dist="50800" sx="147000" sy="147000" algn="ctr" rotWithShape="0">
              <a:srgbClr val="000000">
                <a:alpha val="0"/>
              </a:srgbClr>
            </a:outerShdw>
            <a:reflection endPos="65000" dist="50800" dir="5400000" sy="-100000" algn="bl" rotWithShape="0"/>
          </a:effectLst>
        </p:spPr>
      </p:pic>
      <p:sp>
        <p:nvSpPr>
          <p:cNvPr id="2" name="object 2"/>
          <p:cNvSpPr txBox="1">
            <a:spLocks noGrp="1"/>
          </p:cNvSpPr>
          <p:nvPr>
            <p:ph type="title"/>
          </p:nvPr>
        </p:nvSpPr>
        <p:spPr>
          <a:xfrm>
            <a:off x="304800" y="1905000"/>
            <a:ext cx="11492231" cy="2624180"/>
          </a:xfrm>
          <a:prstGeom prst="rect">
            <a:avLst/>
          </a:prstGeom>
        </p:spPr>
        <p:txBody>
          <a:bodyPr vert="horz" wrap="square" lIns="0" tIns="12700" rIns="0" bIns="0" rtlCol="0">
            <a:spAutoFit/>
          </a:bodyPr>
          <a:lstStyle/>
          <a:p>
            <a:pPr marL="12700" marR="5080" algn="l">
              <a:lnSpc>
                <a:spcPct val="107000"/>
              </a:lnSpc>
              <a:spcBef>
                <a:spcPts val="100"/>
              </a:spcBef>
            </a:pPr>
            <a:r>
              <a:rPr sz="3200" b="0" dirty="0">
                <a:latin typeface="Calibri"/>
                <a:cs typeface="Calibri"/>
              </a:rPr>
              <a:t>Prior</a:t>
            </a:r>
            <a:r>
              <a:rPr sz="3200" b="0" spc="-25" dirty="0">
                <a:latin typeface="Calibri"/>
                <a:cs typeface="Calibri"/>
              </a:rPr>
              <a:t> </a:t>
            </a:r>
            <a:r>
              <a:rPr sz="3200" b="0" dirty="0">
                <a:latin typeface="Calibri"/>
                <a:cs typeface="Calibri"/>
              </a:rPr>
              <a:t>to</a:t>
            </a:r>
            <a:r>
              <a:rPr sz="3200" b="0" spc="-25" dirty="0">
                <a:latin typeface="Calibri"/>
                <a:cs typeface="Calibri"/>
              </a:rPr>
              <a:t> </a:t>
            </a:r>
            <a:r>
              <a:rPr sz="3200" b="0" dirty="0">
                <a:latin typeface="Calibri"/>
                <a:cs typeface="Calibri"/>
              </a:rPr>
              <a:t>the</a:t>
            </a:r>
            <a:r>
              <a:rPr sz="3200" b="0" spc="-25" dirty="0">
                <a:latin typeface="Calibri"/>
                <a:cs typeface="Calibri"/>
              </a:rPr>
              <a:t> </a:t>
            </a:r>
            <a:r>
              <a:rPr lang="en-US" sz="3200" dirty="0">
                <a:latin typeface="Calibri"/>
                <a:cs typeface="Calibri"/>
              </a:rPr>
              <a:t>L</a:t>
            </a:r>
            <a:r>
              <a:rPr sz="3200" b="0" dirty="0">
                <a:latin typeface="Calibri"/>
                <a:cs typeface="Calibri"/>
              </a:rPr>
              <a:t>awful</a:t>
            </a:r>
            <a:r>
              <a:rPr sz="3200" b="0" spc="-25" dirty="0">
                <a:latin typeface="Calibri"/>
                <a:cs typeface="Calibri"/>
              </a:rPr>
              <a:t> </a:t>
            </a:r>
            <a:r>
              <a:rPr sz="3200" b="0" dirty="0">
                <a:latin typeface="Calibri"/>
                <a:cs typeface="Calibri"/>
              </a:rPr>
              <a:t>establishment</a:t>
            </a:r>
            <a:r>
              <a:rPr sz="3200" b="0" spc="-25" dirty="0">
                <a:latin typeface="Calibri"/>
                <a:cs typeface="Calibri"/>
              </a:rPr>
              <a:t> </a:t>
            </a:r>
            <a:r>
              <a:rPr sz="3200" b="0" dirty="0">
                <a:latin typeface="Calibri"/>
                <a:cs typeface="Calibri"/>
              </a:rPr>
              <a:t>of</a:t>
            </a:r>
            <a:r>
              <a:rPr sz="3200" b="0" spc="-25" dirty="0">
                <a:latin typeface="Calibri"/>
                <a:cs typeface="Calibri"/>
              </a:rPr>
              <a:t> </a:t>
            </a:r>
            <a:r>
              <a:rPr sz="3200" b="0" dirty="0">
                <a:latin typeface="Calibri"/>
                <a:cs typeface="Calibri"/>
              </a:rPr>
              <a:t>the</a:t>
            </a:r>
            <a:r>
              <a:rPr sz="3200" b="0" spc="-25" dirty="0">
                <a:latin typeface="Calibri"/>
                <a:cs typeface="Calibri"/>
              </a:rPr>
              <a:t> </a:t>
            </a:r>
            <a:r>
              <a:rPr lang="en-US" sz="3200" dirty="0">
                <a:latin typeface="Calibri"/>
                <a:cs typeface="Calibri"/>
              </a:rPr>
              <a:t>S</a:t>
            </a:r>
            <a:r>
              <a:rPr sz="3200" b="0" dirty="0">
                <a:latin typeface="Calibri"/>
                <a:cs typeface="Calibri"/>
              </a:rPr>
              <a:t>tate</a:t>
            </a:r>
            <a:r>
              <a:rPr sz="3200" b="0" spc="-25" dirty="0">
                <a:latin typeface="Calibri"/>
                <a:cs typeface="Calibri"/>
              </a:rPr>
              <a:t> </a:t>
            </a:r>
            <a:r>
              <a:rPr lang="en-US" sz="3200" b="0" dirty="0">
                <a:latin typeface="Calibri"/>
                <a:cs typeface="Calibri"/>
              </a:rPr>
              <a:t>Legislature</a:t>
            </a:r>
            <a:r>
              <a:rPr sz="3200" b="0" spc="-20" dirty="0">
                <a:latin typeface="Calibri"/>
                <a:cs typeface="Calibri"/>
              </a:rPr>
              <a:t> </a:t>
            </a:r>
            <a:r>
              <a:rPr sz="3200" b="0" spc="-25" dirty="0">
                <a:latin typeface="Calibri"/>
                <a:cs typeface="Calibri"/>
              </a:rPr>
              <a:t>the </a:t>
            </a:r>
            <a:r>
              <a:rPr lang="en-US" sz="3200" b="0" spc="-25" dirty="0" smtClean="0">
                <a:latin typeface="Calibri"/>
                <a:cs typeface="Calibri"/>
              </a:rPr>
              <a:t>interim </a:t>
            </a:r>
            <a:r>
              <a:rPr sz="3200" b="0" dirty="0" smtClean="0">
                <a:latin typeface="Calibri"/>
                <a:cs typeface="Calibri"/>
              </a:rPr>
              <a:t>Governor</a:t>
            </a:r>
            <a:r>
              <a:rPr sz="3200" b="0" spc="-25" dirty="0" smtClean="0">
                <a:latin typeface="Calibri"/>
                <a:cs typeface="Calibri"/>
              </a:rPr>
              <a:t> </a:t>
            </a:r>
            <a:r>
              <a:rPr sz="3200" b="0" dirty="0">
                <a:latin typeface="Calibri"/>
                <a:cs typeface="Calibri"/>
              </a:rPr>
              <a:t>shall</a:t>
            </a:r>
            <a:r>
              <a:rPr sz="3200" b="0" spc="-25" dirty="0">
                <a:latin typeface="Calibri"/>
                <a:cs typeface="Calibri"/>
              </a:rPr>
              <a:t> </a:t>
            </a:r>
            <a:r>
              <a:rPr sz="3200" b="0" dirty="0">
                <a:latin typeface="Calibri"/>
                <a:cs typeface="Calibri"/>
              </a:rPr>
              <a:t>have</a:t>
            </a:r>
            <a:r>
              <a:rPr sz="3200" b="0" spc="-25" dirty="0">
                <a:latin typeface="Calibri"/>
                <a:cs typeface="Calibri"/>
              </a:rPr>
              <a:t> </a:t>
            </a:r>
            <a:r>
              <a:rPr sz="3200" b="0" dirty="0">
                <a:latin typeface="Calibri"/>
                <a:cs typeface="Calibri"/>
              </a:rPr>
              <a:t>the</a:t>
            </a:r>
            <a:r>
              <a:rPr sz="3200" b="0" spc="-25" dirty="0">
                <a:latin typeface="Calibri"/>
                <a:cs typeface="Calibri"/>
              </a:rPr>
              <a:t> </a:t>
            </a:r>
            <a:r>
              <a:rPr sz="3200" b="0" dirty="0">
                <a:latin typeface="Calibri"/>
                <a:cs typeface="Calibri"/>
              </a:rPr>
              <a:t>authority</a:t>
            </a:r>
            <a:r>
              <a:rPr sz="3200" b="0" spc="-25" dirty="0">
                <a:latin typeface="Calibri"/>
                <a:cs typeface="Calibri"/>
              </a:rPr>
              <a:t> </a:t>
            </a:r>
            <a:r>
              <a:rPr sz="3200" b="0" dirty="0">
                <a:latin typeface="Calibri"/>
                <a:cs typeface="Calibri"/>
              </a:rPr>
              <a:t>to</a:t>
            </a:r>
            <a:r>
              <a:rPr sz="3200" b="0" spc="-25" dirty="0">
                <a:latin typeface="Calibri"/>
                <a:cs typeface="Calibri"/>
              </a:rPr>
              <a:t> </a:t>
            </a:r>
            <a:r>
              <a:rPr sz="3200" b="0" dirty="0">
                <a:latin typeface="Calibri"/>
                <a:cs typeface="Calibri"/>
              </a:rPr>
              <a:t>appoint</a:t>
            </a:r>
            <a:r>
              <a:rPr sz="3200" b="0" spc="-25" dirty="0">
                <a:latin typeface="Calibri"/>
                <a:cs typeface="Calibri"/>
              </a:rPr>
              <a:t> </a:t>
            </a:r>
            <a:r>
              <a:rPr sz="3200" b="0" dirty="0">
                <a:latin typeface="Calibri"/>
                <a:cs typeface="Calibri"/>
              </a:rPr>
              <a:t>other</a:t>
            </a:r>
            <a:r>
              <a:rPr sz="3200" b="0" spc="-25" dirty="0">
                <a:latin typeface="Calibri"/>
                <a:cs typeface="Calibri"/>
              </a:rPr>
              <a:t> </a:t>
            </a:r>
            <a:r>
              <a:rPr lang="en-US" sz="3200" b="0" spc="-25" dirty="0" smtClean="0">
                <a:latin typeface="Calibri"/>
                <a:cs typeface="Calibri"/>
              </a:rPr>
              <a:t>interim </a:t>
            </a:r>
            <a:r>
              <a:rPr sz="3200" b="0" dirty="0" smtClean="0">
                <a:latin typeface="Calibri"/>
                <a:cs typeface="Calibri"/>
              </a:rPr>
              <a:t>civil</a:t>
            </a:r>
            <a:r>
              <a:rPr sz="3200" b="0" spc="-25" dirty="0" smtClean="0">
                <a:latin typeface="Calibri"/>
                <a:cs typeface="Calibri"/>
              </a:rPr>
              <a:t> </a:t>
            </a:r>
            <a:r>
              <a:rPr sz="3200" b="0" dirty="0">
                <a:latin typeface="Calibri"/>
                <a:cs typeface="Calibri"/>
              </a:rPr>
              <a:t>officers,</a:t>
            </a:r>
            <a:r>
              <a:rPr sz="3200" b="0" spc="-25" dirty="0">
                <a:latin typeface="Calibri"/>
                <a:cs typeface="Calibri"/>
              </a:rPr>
              <a:t> </a:t>
            </a:r>
            <a:r>
              <a:rPr sz="3200" b="0" dirty="0">
                <a:latin typeface="Calibri"/>
                <a:cs typeface="Calibri"/>
              </a:rPr>
              <a:t>as</a:t>
            </a:r>
            <a:r>
              <a:rPr sz="3200" b="0" spc="-25" dirty="0">
                <a:latin typeface="Calibri"/>
                <a:cs typeface="Calibri"/>
              </a:rPr>
              <a:t> </a:t>
            </a:r>
            <a:r>
              <a:rPr sz="3200" b="0" spc="-25" dirty="0" smtClean="0">
                <a:latin typeface="Calibri"/>
                <a:cs typeface="Calibri"/>
              </a:rPr>
              <a:t>he</a:t>
            </a:r>
            <a:r>
              <a:rPr lang="en-US" sz="3200" b="0" spc="-25" dirty="0" smtClean="0">
                <a:latin typeface="Calibri"/>
                <a:cs typeface="Calibri"/>
              </a:rPr>
              <a:t>/she</a:t>
            </a:r>
            <a:r>
              <a:rPr sz="3200" b="0" spc="-25" dirty="0" smtClean="0">
                <a:latin typeface="Calibri"/>
                <a:cs typeface="Calibri"/>
              </a:rPr>
              <a:t> </a:t>
            </a:r>
            <a:r>
              <a:rPr sz="3200" b="0" dirty="0">
                <a:latin typeface="Calibri"/>
                <a:cs typeface="Calibri"/>
              </a:rPr>
              <a:t>deems</a:t>
            </a:r>
            <a:r>
              <a:rPr sz="3200" b="0" spc="-30" dirty="0">
                <a:latin typeface="Calibri"/>
                <a:cs typeface="Calibri"/>
              </a:rPr>
              <a:t> </a:t>
            </a:r>
            <a:r>
              <a:rPr sz="3200" b="0" dirty="0">
                <a:latin typeface="Calibri"/>
                <a:cs typeface="Calibri"/>
              </a:rPr>
              <a:t>appropriate,</a:t>
            </a:r>
            <a:r>
              <a:rPr sz="3200" b="0" spc="-30" dirty="0">
                <a:latin typeface="Calibri"/>
                <a:cs typeface="Calibri"/>
              </a:rPr>
              <a:t> </a:t>
            </a:r>
            <a:r>
              <a:rPr sz="3200" b="0" dirty="0">
                <a:latin typeface="Calibri"/>
                <a:cs typeface="Calibri"/>
              </a:rPr>
              <a:t>to</a:t>
            </a:r>
            <a:r>
              <a:rPr sz="3200" b="0" spc="-25" dirty="0">
                <a:latin typeface="Calibri"/>
                <a:cs typeface="Calibri"/>
              </a:rPr>
              <a:t> </a:t>
            </a:r>
            <a:r>
              <a:rPr sz="3200" b="0" dirty="0">
                <a:latin typeface="Calibri"/>
                <a:cs typeface="Calibri"/>
              </a:rPr>
              <a:t>facilitate</a:t>
            </a:r>
            <a:r>
              <a:rPr sz="3200" b="0" spc="-30" dirty="0">
                <a:latin typeface="Calibri"/>
                <a:cs typeface="Calibri"/>
              </a:rPr>
              <a:t> </a:t>
            </a:r>
            <a:r>
              <a:rPr sz="3200" b="0" dirty="0">
                <a:latin typeface="Calibri"/>
                <a:cs typeface="Calibri"/>
              </a:rPr>
              <a:t>the</a:t>
            </a:r>
            <a:r>
              <a:rPr sz="3200" b="0" spc="-30" dirty="0">
                <a:latin typeface="Calibri"/>
                <a:cs typeface="Calibri"/>
              </a:rPr>
              <a:t> </a:t>
            </a:r>
            <a:r>
              <a:rPr sz="3200" b="0" dirty="0">
                <a:latin typeface="Calibri"/>
                <a:cs typeface="Calibri"/>
              </a:rPr>
              <a:t>peaceful</a:t>
            </a:r>
            <a:r>
              <a:rPr sz="3200" b="0" spc="-25" dirty="0">
                <a:latin typeface="Calibri"/>
                <a:cs typeface="Calibri"/>
              </a:rPr>
              <a:t> </a:t>
            </a:r>
            <a:r>
              <a:rPr sz="3200" b="0" dirty="0">
                <a:latin typeface="Calibri"/>
                <a:cs typeface="Calibri"/>
              </a:rPr>
              <a:t>and</a:t>
            </a:r>
            <a:r>
              <a:rPr sz="3200" b="0" spc="-30" dirty="0">
                <a:latin typeface="Calibri"/>
                <a:cs typeface="Calibri"/>
              </a:rPr>
              <a:t> </a:t>
            </a:r>
            <a:r>
              <a:rPr lang="en-US" sz="3200" dirty="0">
                <a:latin typeface="Calibri"/>
                <a:cs typeface="Calibri"/>
              </a:rPr>
              <a:t>L</a:t>
            </a:r>
            <a:r>
              <a:rPr sz="3200" b="0" dirty="0">
                <a:latin typeface="Calibri"/>
                <a:cs typeface="Calibri"/>
              </a:rPr>
              <a:t>awful</a:t>
            </a:r>
            <a:r>
              <a:rPr sz="3200" b="0" spc="-30" dirty="0">
                <a:latin typeface="Calibri"/>
                <a:cs typeface="Calibri"/>
              </a:rPr>
              <a:t> </a:t>
            </a:r>
            <a:r>
              <a:rPr sz="3200" b="0" dirty="0">
                <a:latin typeface="Calibri"/>
                <a:cs typeface="Calibri"/>
              </a:rPr>
              <a:t>operation</a:t>
            </a:r>
            <a:r>
              <a:rPr sz="3200" b="0" spc="-25" dirty="0">
                <a:latin typeface="Calibri"/>
                <a:cs typeface="Calibri"/>
              </a:rPr>
              <a:t> of </a:t>
            </a:r>
            <a:r>
              <a:rPr sz="3200" b="0" dirty="0">
                <a:latin typeface="Calibri"/>
                <a:cs typeface="Calibri"/>
              </a:rPr>
              <a:t>Republic</a:t>
            </a:r>
            <a:r>
              <a:rPr sz="3200" b="0" spc="-35" dirty="0">
                <a:latin typeface="Calibri"/>
                <a:cs typeface="Calibri"/>
              </a:rPr>
              <a:t> </a:t>
            </a:r>
            <a:r>
              <a:rPr lang="en-US" sz="3200" dirty="0">
                <a:latin typeface="Calibri"/>
                <a:cs typeface="Calibri"/>
              </a:rPr>
              <a:t>G</a:t>
            </a:r>
            <a:r>
              <a:rPr sz="3200" b="0" dirty="0">
                <a:latin typeface="Calibri"/>
                <a:cs typeface="Calibri"/>
              </a:rPr>
              <a:t>overnment</a:t>
            </a:r>
            <a:r>
              <a:rPr sz="3200" b="0" spc="-35" dirty="0">
                <a:latin typeface="Calibri"/>
                <a:cs typeface="Calibri"/>
              </a:rPr>
              <a:t> </a:t>
            </a:r>
            <a:r>
              <a:rPr sz="3200" b="0" dirty="0">
                <a:latin typeface="Calibri"/>
                <a:cs typeface="Calibri"/>
              </a:rPr>
              <a:t>in</a:t>
            </a:r>
            <a:r>
              <a:rPr sz="3200" b="0" spc="-35" dirty="0">
                <a:latin typeface="Calibri"/>
                <a:cs typeface="Calibri"/>
              </a:rPr>
              <a:t> </a:t>
            </a:r>
            <a:r>
              <a:rPr sz="3200" b="0" dirty="0">
                <a:latin typeface="Calibri"/>
                <a:cs typeface="Calibri"/>
              </a:rPr>
              <a:t>their</a:t>
            </a:r>
            <a:r>
              <a:rPr sz="3200" b="0" spc="-35" dirty="0">
                <a:latin typeface="Calibri"/>
                <a:cs typeface="Calibri"/>
              </a:rPr>
              <a:t> </a:t>
            </a:r>
            <a:r>
              <a:rPr sz="3200" b="0" dirty="0">
                <a:latin typeface="Calibri"/>
                <a:cs typeface="Calibri"/>
              </a:rPr>
              <a:t>respective</a:t>
            </a:r>
            <a:r>
              <a:rPr sz="3200" b="0" spc="-35" dirty="0">
                <a:latin typeface="Calibri"/>
                <a:cs typeface="Calibri"/>
              </a:rPr>
              <a:t> </a:t>
            </a:r>
            <a:r>
              <a:rPr sz="3200" b="0" spc="-10" dirty="0">
                <a:latin typeface="Calibri"/>
                <a:cs typeface="Calibri"/>
              </a:rPr>
              <a:t>state.</a:t>
            </a:r>
            <a:r>
              <a:rPr lang="en-US" sz="3200" b="0" spc="-10" dirty="0">
                <a:latin typeface="Calibri"/>
                <a:cs typeface="Calibri"/>
              </a:rPr>
              <a:t> </a:t>
            </a:r>
            <a:br>
              <a:rPr lang="en-US" sz="3200" b="0" spc="-10" dirty="0">
                <a:latin typeface="Calibri"/>
                <a:cs typeface="Calibri"/>
              </a:rPr>
            </a:br>
            <a:r>
              <a:rPr lang="en-US" sz="2800" b="0" i="1" spc="-10" dirty="0">
                <a:latin typeface="Calibri"/>
                <a:cs typeface="Calibri"/>
              </a:rPr>
              <a:t>Reference the Northwest Ordinance.</a:t>
            </a:r>
            <a:endParaRPr sz="3200" i="1" dirty="0">
              <a:latin typeface="Calibri"/>
              <a:cs typeface="Calibri"/>
            </a:endParaRP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object 2">
            <a:extLst>
              <a:ext uri="{FF2B5EF4-FFF2-40B4-BE49-F238E27FC236}">
                <a16:creationId xmlns:a16="http://schemas.microsoft.com/office/drawing/2014/main" xmlns="" id="{364CCDB8-61A1-1097-5D3F-DB08C5FF5228}"/>
              </a:ext>
            </a:extLst>
          </p:cNvPr>
          <p:cNvPicPr/>
          <p:nvPr/>
        </p:nvPicPr>
        <p:blipFill>
          <a:blip r:embed="rId2" cstate="print"/>
          <a:stretch>
            <a:fillRect/>
          </a:stretch>
        </p:blipFill>
        <p:spPr>
          <a:xfrm>
            <a:off x="2393577" y="9939"/>
            <a:ext cx="7404845" cy="6848060"/>
          </a:xfrm>
          <a:prstGeom prst="rect">
            <a:avLst/>
          </a:prstGeom>
        </p:spPr>
      </p:pic>
      <p:sp>
        <p:nvSpPr>
          <p:cNvPr id="2" name="object 2"/>
          <p:cNvSpPr txBox="1">
            <a:spLocks noGrp="1"/>
          </p:cNvSpPr>
          <p:nvPr>
            <p:ph type="title"/>
          </p:nvPr>
        </p:nvSpPr>
        <p:spPr>
          <a:xfrm>
            <a:off x="4191000" y="3042438"/>
            <a:ext cx="3886200" cy="689932"/>
          </a:xfrm>
          <a:prstGeom prst="rect">
            <a:avLst/>
          </a:prstGeom>
        </p:spPr>
        <p:txBody>
          <a:bodyPr vert="horz" wrap="square" lIns="0" tIns="12700" rIns="0" bIns="0" rtlCol="0">
            <a:spAutoFit/>
          </a:bodyPr>
          <a:lstStyle/>
          <a:p>
            <a:pPr marL="12700">
              <a:lnSpc>
                <a:spcPct val="100000"/>
              </a:lnSpc>
              <a:spcBef>
                <a:spcPts val="100"/>
              </a:spcBef>
            </a:pPr>
            <a:r>
              <a:rPr b="1" spc="-10" dirty="0"/>
              <a:t>SUMMARY</a:t>
            </a: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object 2">
            <a:extLst>
              <a:ext uri="{FF2B5EF4-FFF2-40B4-BE49-F238E27FC236}">
                <a16:creationId xmlns:a16="http://schemas.microsoft.com/office/drawing/2014/main" xmlns="" id="{76B01C8A-509A-4248-8660-A4CC60FD9C6A}"/>
              </a:ext>
            </a:extLst>
          </p:cNvPr>
          <p:cNvPicPr/>
          <p:nvPr/>
        </p:nvPicPr>
        <p:blipFill>
          <a:blip r:embed="rId2" cstate="print">
            <a:clrChange>
              <a:clrFrom>
                <a:srgbClr val="000000">
                  <a:alpha val="0"/>
                </a:srgbClr>
              </a:clrFrom>
              <a:clrTo>
                <a:srgbClr val="000000">
                  <a:alpha val="0"/>
                </a:srgbClr>
              </a:clrTo>
            </a:clrChange>
            <a:duotone>
              <a:schemeClr val="accent1">
                <a:shade val="45000"/>
                <a:satMod val="135000"/>
              </a:schemeClr>
              <a:prstClr val="white"/>
            </a:duotone>
            <a:extLst>
              <a:ext uri="{BEBA8EAE-BF5A-486C-A8C5-ECC9F3942E4B}">
                <a14:imgProps xmlns:a14="http://schemas.microsoft.com/office/drawing/2010/main">
                  <a14:imgLayer r:embed="rId3">
                    <a14:imgEffect>
                      <a14:sharpenSoften amount="100000"/>
                    </a14:imgEffect>
                    <a14:imgEffect>
                      <a14:colorTemperature colorTemp="11500"/>
                    </a14:imgEffect>
                    <a14:imgEffect>
                      <a14:saturation sat="66000"/>
                    </a14:imgEffect>
                    <a14:imgEffect>
                      <a14:brightnessContrast contrast="-2000"/>
                    </a14:imgEffect>
                  </a14:imgLayer>
                </a14:imgProps>
              </a:ext>
            </a:extLst>
          </a:blip>
          <a:stretch>
            <a:fillRect/>
          </a:stretch>
        </p:blipFill>
        <p:spPr>
          <a:xfrm>
            <a:off x="2393577" y="-6626"/>
            <a:ext cx="7404845" cy="6848060"/>
          </a:xfrm>
          <a:prstGeom prst="rect">
            <a:avLst/>
          </a:prstGeom>
          <a:noFill/>
          <a:effectLst>
            <a:outerShdw dist="50800" sx="147000" sy="147000" algn="ctr" rotWithShape="0">
              <a:srgbClr val="000000">
                <a:alpha val="0"/>
              </a:srgbClr>
            </a:outerShdw>
            <a:reflection endPos="65000" dist="50800" dir="5400000" sy="-100000" algn="bl" rotWithShape="0"/>
          </a:effectLst>
        </p:spPr>
      </p:pic>
      <p:sp>
        <p:nvSpPr>
          <p:cNvPr id="2" name="object 2"/>
          <p:cNvSpPr txBox="1"/>
          <p:nvPr/>
        </p:nvSpPr>
        <p:spPr>
          <a:xfrm>
            <a:off x="228600" y="637146"/>
            <a:ext cx="11584940" cy="5583708"/>
          </a:xfrm>
          <a:prstGeom prst="rect">
            <a:avLst/>
          </a:prstGeom>
        </p:spPr>
        <p:txBody>
          <a:bodyPr vert="horz" wrap="square" lIns="0" tIns="12700" rIns="0" bIns="0" rtlCol="0">
            <a:spAutoFit/>
          </a:bodyPr>
          <a:lstStyle/>
          <a:p>
            <a:pPr marL="12700" marR="5080">
              <a:lnSpc>
                <a:spcPct val="107000"/>
              </a:lnSpc>
              <a:spcBef>
                <a:spcPts val="100"/>
              </a:spcBef>
            </a:pPr>
            <a:r>
              <a:rPr sz="2400" dirty="0">
                <a:latin typeface="Calibri"/>
                <a:cs typeface="Calibri"/>
              </a:rPr>
              <a:t>We</a:t>
            </a:r>
            <a:r>
              <a:rPr sz="2400" spc="-25" dirty="0">
                <a:latin typeface="Calibri"/>
                <a:cs typeface="Calibri"/>
              </a:rPr>
              <a:t> </a:t>
            </a:r>
            <a:r>
              <a:rPr sz="2400" dirty="0">
                <a:latin typeface="Calibri"/>
                <a:cs typeface="Calibri"/>
              </a:rPr>
              <a:t>believe</a:t>
            </a:r>
            <a:r>
              <a:rPr sz="2400" spc="-20" dirty="0">
                <a:latin typeface="Calibri"/>
                <a:cs typeface="Calibri"/>
              </a:rPr>
              <a:t> </a:t>
            </a:r>
            <a:r>
              <a:rPr sz="2400" dirty="0">
                <a:latin typeface="Calibri"/>
                <a:cs typeface="Calibri"/>
              </a:rPr>
              <a:t>that</a:t>
            </a:r>
            <a:r>
              <a:rPr sz="2400" spc="-25" dirty="0">
                <a:latin typeface="Calibri"/>
                <a:cs typeface="Calibri"/>
              </a:rPr>
              <a:t> </a:t>
            </a:r>
            <a:r>
              <a:rPr sz="2400" dirty="0">
                <a:latin typeface="Calibri"/>
                <a:cs typeface="Calibri"/>
              </a:rPr>
              <a:t>the</a:t>
            </a:r>
            <a:r>
              <a:rPr sz="2400" spc="-20" dirty="0">
                <a:latin typeface="Calibri"/>
                <a:cs typeface="Calibri"/>
              </a:rPr>
              <a:t> </a:t>
            </a:r>
            <a:r>
              <a:rPr sz="2400" dirty="0">
                <a:latin typeface="Calibri"/>
                <a:cs typeface="Calibri"/>
              </a:rPr>
              <a:t>U</a:t>
            </a:r>
            <a:r>
              <a:rPr lang="en-US" sz="2400" dirty="0">
                <a:latin typeface="Calibri"/>
                <a:cs typeface="Calibri"/>
              </a:rPr>
              <a:t>NITED STATES</a:t>
            </a:r>
            <a:r>
              <a:rPr sz="2400" spc="-20" dirty="0">
                <a:latin typeface="Calibri"/>
                <a:cs typeface="Calibri"/>
              </a:rPr>
              <a:t> </a:t>
            </a:r>
            <a:r>
              <a:rPr sz="2400" dirty="0">
                <a:latin typeface="Calibri"/>
                <a:cs typeface="Calibri"/>
              </a:rPr>
              <a:t>corporate</a:t>
            </a:r>
            <a:r>
              <a:rPr sz="2400" spc="-25" dirty="0">
                <a:latin typeface="Calibri"/>
                <a:cs typeface="Calibri"/>
              </a:rPr>
              <a:t> </a:t>
            </a:r>
            <a:r>
              <a:rPr lang="en-US" sz="2400" spc="-25" dirty="0">
                <a:latin typeface="Calibri"/>
                <a:cs typeface="Calibri"/>
              </a:rPr>
              <a:t>"</a:t>
            </a:r>
            <a:r>
              <a:rPr sz="2400" dirty="0">
                <a:latin typeface="Calibri"/>
                <a:cs typeface="Calibri"/>
              </a:rPr>
              <a:t>government</a:t>
            </a:r>
            <a:r>
              <a:rPr lang="en-US" sz="2400" dirty="0">
                <a:latin typeface="Calibri"/>
                <a:cs typeface="Calibri"/>
              </a:rPr>
              <a:t>"</a:t>
            </a:r>
            <a:r>
              <a:rPr sz="2400" spc="-20" dirty="0">
                <a:latin typeface="Calibri"/>
                <a:cs typeface="Calibri"/>
              </a:rPr>
              <a:t> </a:t>
            </a:r>
            <a:r>
              <a:rPr sz="2400" dirty="0">
                <a:latin typeface="Calibri"/>
                <a:cs typeface="Calibri"/>
              </a:rPr>
              <a:t>is</a:t>
            </a:r>
            <a:r>
              <a:rPr sz="2400" spc="-25" dirty="0">
                <a:latin typeface="Calibri"/>
                <a:cs typeface="Calibri"/>
              </a:rPr>
              <a:t> </a:t>
            </a:r>
            <a:r>
              <a:rPr sz="2400" dirty="0">
                <a:latin typeface="Calibri"/>
                <a:cs typeface="Calibri"/>
              </a:rPr>
              <a:t>on</a:t>
            </a:r>
            <a:r>
              <a:rPr sz="2400" spc="-20" dirty="0">
                <a:latin typeface="Calibri"/>
                <a:cs typeface="Calibri"/>
              </a:rPr>
              <a:t> </a:t>
            </a:r>
            <a:r>
              <a:rPr sz="2400" dirty="0">
                <a:latin typeface="Calibri"/>
                <a:cs typeface="Calibri"/>
              </a:rPr>
              <a:t>the</a:t>
            </a:r>
            <a:r>
              <a:rPr sz="2400" spc="-20" dirty="0">
                <a:latin typeface="Calibri"/>
                <a:cs typeface="Calibri"/>
              </a:rPr>
              <a:t> </a:t>
            </a:r>
            <a:r>
              <a:rPr sz="2400" dirty="0">
                <a:latin typeface="Calibri"/>
                <a:cs typeface="Calibri"/>
              </a:rPr>
              <a:t>verge</a:t>
            </a:r>
            <a:r>
              <a:rPr sz="2400" spc="-25" dirty="0">
                <a:latin typeface="Calibri"/>
                <a:cs typeface="Calibri"/>
              </a:rPr>
              <a:t> </a:t>
            </a:r>
            <a:r>
              <a:rPr sz="2400" dirty="0">
                <a:latin typeface="Calibri"/>
                <a:cs typeface="Calibri"/>
              </a:rPr>
              <a:t>of</a:t>
            </a:r>
            <a:r>
              <a:rPr sz="2400" spc="-20" dirty="0">
                <a:latin typeface="Calibri"/>
                <a:cs typeface="Calibri"/>
              </a:rPr>
              <a:t> </a:t>
            </a:r>
            <a:r>
              <a:rPr sz="2400" dirty="0">
                <a:latin typeface="Calibri"/>
                <a:cs typeface="Calibri"/>
              </a:rPr>
              <a:t>chaos</a:t>
            </a:r>
            <a:r>
              <a:rPr sz="2400" spc="-25" dirty="0">
                <a:latin typeface="Calibri"/>
                <a:cs typeface="Calibri"/>
              </a:rPr>
              <a:t> </a:t>
            </a:r>
            <a:r>
              <a:rPr sz="2400" dirty="0">
                <a:latin typeface="Calibri"/>
                <a:cs typeface="Calibri"/>
              </a:rPr>
              <a:t>and</a:t>
            </a:r>
            <a:r>
              <a:rPr sz="2400" spc="-20" dirty="0">
                <a:latin typeface="Calibri"/>
                <a:cs typeface="Calibri"/>
              </a:rPr>
              <a:t> </a:t>
            </a:r>
            <a:r>
              <a:rPr sz="2400" dirty="0">
                <a:latin typeface="Calibri"/>
                <a:cs typeface="Calibri"/>
              </a:rPr>
              <a:t>collapse.</a:t>
            </a:r>
            <a:r>
              <a:rPr sz="2400" spc="-20" dirty="0">
                <a:latin typeface="Calibri"/>
                <a:cs typeface="Calibri"/>
              </a:rPr>
              <a:t> </a:t>
            </a:r>
            <a:r>
              <a:rPr sz="2400" spc="-10" dirty="0">
                <a:latin typeface="Calibri"/>
                <a:cs typeface="Calibri"/>
              </a:rPr>
              <a:t>Janet </a:t>
            </a:r>
            <a:r>
              <a:rPr sz="2400" dirty="0">
                <a:latin typeface="Calibri"/>
                <a:cs typeface="Calibri"/>
              </a:rPr>
              <a:t>Yellen,</a:t>
            </a:r>
            <a:r>
              <a:rPr sz="2400" spc="-30" dirty="0">
                <a:latin typeface="Calibri"/>
                <a:cs typeface="Calibri"/>
              </a:rPr>
              <a:t> </a:t>
            </a:r>
            <a:r>
              <a:rPr sz="2400" dirty="0">
                <a:latin typeface="Calibri"/>
                <a:cs typeface="Calibri"/>
              </a:rPr>
              <a:t>chairperson</a:t>
            </a:r>
            <a:r>
              <a:rPr sz="2400" spc="-30" dirty="0">
                <a:latin typeface="Calibri"/>
                <a:cs typeface="Calibri"/>
              </a:rPr>
              <a:t> </a:t>
            </a:r>
            <a:r>
              <a:rPr sz="2400" dirty="0">
                <a:latin typeface="Calibri"/>
                <a:cs typeface="Calibri"/>
              </a:rPr>
              <a:t>of</a:t>
            </a:r>
            <a:r>
              <a:rPr sz="2400" spc="-25" dirty="0">
                <a:latin typeface="Calibri"/>
                <a:cs typeface="Calibri"/>
              </a:rPr>
              <a:t> </a:t>
            </a:r>
            <a:r>
              <a:rPr sz="2400" dirty="0">
                <a:latin typeface="Calibri"/>
                <a:cs typeface="Calibri"/>
              </a:rPr>
              <a:t>the</a:t>
            </a:r>
            <a:r>
              <a:rPr sz="2400" spc="-30" dirty="0">
                <a:latin typeface="Calibri"/>
                <a:cs typeface="Calibri"/>
              </a:rPr>
              <a:t> </a:t>
            </a:r>
            <a:r>
              <a:rPr sz="2400" dirty="0">
                <a:latin typeface="Calibri"/>
                <a:cs typeface="Calibri"/>
              </a:rPr>
              <a:t>Federal</a:t>
            </a:r>
            <a:r>
              <a:rPr sz="2400" spc="-25" dirty="0">
                <a:latin typeface="Calibri"/>
                <a:cs typeface="Calibri"/>
              </a:rPr>
              <a:t> </a:t>
            </a:r>
            <a:r>
              <a:rPr sz="2400" dirty="0">
                <a:latin typeface="Calibri"/>
                <a:cs typeface="Calibri"/>
              </a:rPr>
              <a:t>Reserve</a:t>
            </a:r>
            <a:r>
              <a:rPr sz="2400" spc="-30" dirty="0">
                <a:latin typeface="Calibri"/>
                <a:cs typeface="Calibri"/>
              </a:rPr>
              <a:t> </a:t>
            </a:r>
            <a:r>
              <a:rPr sz="2400" dirty="0">
                <a:latin typeface="Calibri"/>
                <a:cs typeface="Calibri"/>
              </a:rPr>
              <a:t>stated</a:t>
            </a:r>
            <a:r>
              <a:rPr sz="2400" spc="-30" dirty="0">
                <a:latin typeface="Calibri"/>
                <a:cs typeface="Calibri"/>
              </a:rPr>
              <a:t> </a:t>
            </a:r>
            <a:r>
              <a:rPr sz="2400" dirty="0">
                <a:latin typeface="Calibri"/>
                <a:cs typeface="Calibri"/>
              </a:rPr>
              <a:t>recently</a:t>
            </a:r>
            <a:r>
              <a:rPr sz="2400" spc="-25" dirty="0">
                <a:latin typeface="Calibri"/>
                <a:cs typeface="Calibri"/>
              </a:rPr>
              <a:t> </a:t>
            </a:r>
            <a:r>
              <a:rPr sz="2400" dirty="0">
                <a:latin typeface="Calibri"/>
                <a:cs typeface="Calibri"/>
              </a:rPr>
              <a:t>that</a:t>
            </a:r>
            <a:r>
              <a:rPr sz="2400" spc="-30" dirty="0">
                <a:latin typeface="Calibri"/>
                <a:cs typeface="Calibri"/>
              </a:rPr>
              <a:t> </a:t>
            </a:r>
            <a:r>
              <a:rPr sz="2400" dirty="0">
                <a:latin typeface="Calibri"/>
                <a:cs typeface="Calibri"/>
              </a:rPr>
              <a:t>the</a:t>
            </a:r>
            <a:r>
              <a:rPr sz="2400" spc="-25" dirty="0">
                <a:latin typeface="Calibri"/>
                <a:cs typeface="Calibri"/>
              </a:rPr>
              <a:t> </a:t>
            </a:r>
            <a:r>
              <a:rPr lang="en-US" sz="2400" dirty="0">
                <a:latin typeface="Calibri"/>
                <a:cs typeface="Calibri"/>
              </a:rPr>
              <a:t>UNITED STATES </a:t>
            </a:r>
            <a:r>
              <a:rPr lang="en-US" sz="2400" spc="-10" dirty="0">
                <a:latin typeface="Calibri"/>
                <a:cs typeface="Calibri"/>
              </a:rPr>
              <a:t>Corporation</a:t>
            </a:r>
            <a:r>
              <a:rPr sz="2400" spc="-10" dirty="0">
                <a:latin typeface="Calibri"/>
                <a:cs typeface="Calibri"/>
              </a:rPr>
              <a:t> </a:t>
            </a:r>
            <a:r>
              <a:rPr sz="2400" dirty="0">
                <a:latin typeface="Calibri"/>
                <a:cs typeface="Calibri"/>
              </a:rPr>
              <a:t>must</a:t>
            </a:r>
            <a:r>
              <a:rPr sz="2400" spc="-25" dirty="0">
                <a:latin typeface="Calibri"/>
                <a:cs typeface="Calibri"/>
              </a:rPr>
              <a:t> </a:t>
            </a:r>
            <a:r>
              <a:rPr sz="2400" dirty="0">
                <a:latin typeface="Calibri"/>
                <a:cs typeface="Calibri"/>
              </a:rPr>
              <a:t>make</a:t>
            </a:r>
            <a:r>
              <a:rPr sz="2400" spc="-20" dirty="0">
                <a:latin typeface="Calibri"/>
                <a:cs typeface="Calibri"/>
              </a:rPr>
              <a:t> </a:t>
            </a:r>
            <a:r>
              <a:rPr sz="2400" dirty="0">
                <a:latin typeface="Calibri"/>
                <a:cs typeface="Calibri"/>
              </a:rPr>
              <a:t>drastic</a:t>
            </a:r>
            <a:r>
              <a:rPr sz="2400" spc="-25" dirty="0">
                <a:latin typeface="Calibri"/>
                <a:cs typeface="Calibri"/>
              </a:rPr>
              <a:t> </a:t>
            </a:r>
            <a:r>
              <a:rPr sz="2400" dirty="0">
                <a:latin typeface="Calibri"/>
                <a:cs typeface="Calibri"/>
              </a:rPr>
              <a:t>changes</a:t>
            </a:r>
            <a:r>
              <a:rPr sz="2400" spc="-20" dirty="0">
                <a:latin typeface="Calibri"/>
                <a:cs typeface="Calibri"/>
              </a:rPr>
              <a:t> </a:t>
            </a:r>
            <a:r>
              <a:rPr sz="2400" dirty="0">
                <a:latin typeface="Calibri"/>
                <a:cs typeface="Calibri"/>
              </a:rPr>
              <a:t>or</a:t>
            </a:r>
            <a:r>
              <a:rPr sz="2400" spc="-25" dirty="0">
                <a:latin typeface="Calibri"/>
                <a:cs typeface="Calibri"/>
              </a:rPr>
              <a:t> </a:t>
            </a:r>
            <a:r>
              <a:rPr sz="2400" dirty="0">
                <a:latin typeface="Calibri"/>
                <a:cs typeface="Calibri"/>
              </a:rPr>
              <a:t>it</a:t>
            </a:r>
            <a:r>
              <a:rPr sz="2400" spc="-20" dirty="0">
                <a:latin typeface="Calibri"/>
                <a:cs typeface="Calibri"/>
              </a:rPr>
              <a:t> </a:t>
            </a:r>
            <a:r>
              <a:rPr sz="2400" dirty="0">
                <a:latin typeface="Calibri"/>
                <a:cs typeface="Calibri"/>
              </a:rPr>
              <a:t>would</a:t>
            </a:r>
            <a:r>
              <a:rPr sz="2400" spc="-25" dirty="0">
                <a:latin typeface="Calibri"/>
                <a:cs typeface="Calibri"/>
              </a:rPr>
              <a:t> </a:t>
            </a:r>
            <a:r>
              <a:rPr sz="2400" dirty="0">
                <a:latin typeface="Calibri"/>
                <a:cs typeface="Calibri"/>
              </a:rPr>
              <a:t>be</a:t>
            </a:r>
            <a:r>
              <a:rPr sz="2400" spc="-20" dirty="0">
                <a:latin typeface="Calibri"/>
                <a:cs typeface="Calibri"/>
              </a:rPr>
              <a:t> </a:t>
            </a:r>
            <a:r>
              <a:rPr sz="2400" dirty="0">
                <a:latin typeface="Calibri"/>
                <a:cs typeface="Calibri"/>
              </a:rPr>
              <a:t>declared</a:t>
            </a:r>
            <a:r>
              <a:rPr sz="2400" spc="-25" dirty="0">
                <a:latin typeface="Calibri"/>
                <a:cs typeface="Calibri"/>
              </a:rPr>
              <a:t> </a:t>
            </a:r>
            <a:r>
              <a:rPr lang="en-US" sz="2400" spc="-25" dirty="0">
                <a:latin typeface="Calibri"/>
                <a:cs typeface="Calibri"/>
              </a:rPr>
              <a:t>"</a:t>
            </a:r>
            <a:r>
              <a:rPr sz="2400" b="1" i="1" dirty="0">
                <a:latin typeface="Calibri"/>
                <a:cs typeface="Calibri"/>
              </a:rPr>
              <a:t>insolvent</a:t>
            </a:r>
            <a:r>
              <a:rPr sz="2400" dirty="0">
                <a:latin typeface="Calibri"/>
                <a:cs typeface="Calibri"/>
              </a:rPr>
              <a:t>.</a:t>
            </a:r>
            <a:r>
              <a:rPr lang="en-US" sz="2400" dirty="0">
                <a:latin typeface="Calibri"/>
                <a:cs typeface="Calibri"/>
              </a:rPr>
              <a:t>"</a:t>
            </a:r>
            <a:r>
              <a:rPr sz="2400" spc="-20" dirty="0">
                <a:latin typeface="Calibri"/>
                <a:cs typeface="Calibri"/>
              </a:rPr>
              <a:t> </a:t>
            </a:r>
            <a:r>
              <a:rPr sz="2400" dirty="0">
                <a:latin typeface="Calibri"/>
                <a:cs typeface="Calibri"/>
              </a:rPr>
              <a:t>Since</a:t>
            </a:r>
            <a:r>
              <a:rPr sz="2400" spc="-25" dirty="0">
                <a:latin typeface="Calibri"/>
                <a:cs typeface="Calibri"/>
              </a:rPr>
              <a:t> </a:t>
            </a:r>
            <a:r>
              <a:rPr sz="2400" dirty="0">
                <a:latin typeface="Calibri"/>
                <a:cs typeface="Calibri"/>
              </a:rPr>
              <a:t>that</a:t>
            </a:r>
            <a:r>
              <a:rPr sz="2400" spc="-20" dirty="0">
                <a:latin typeface="Calibri"/>
                <a:cs typeface="Calibri"/>
              </a:rPr>
              <a:t> </a:t>
            </a:r>
            <a:r>
              <a:rPr sz="2400" dirty="0">
                <a:latin typeface="Calibri"/>
                <a:cs typeface="Calibri"/>
              </a:rPr>
              <a:t>time,</a:t>
            </a:r>
            <a:r>
              <a:rPr sz="2400" spc="-25" dirty="0">
                <a:latin typeface="Calibri"/>
                <a:cs typeface="Calibri"/>
              </a:rPr>
              <a:t> </a:t>
            </a:r>
            <a:r>
              <a:rPr sz="2400" dirty="0">
                <a:latin typeface="Calibri"/>
                <a:cs typeface="Calibri"/>
              </a:rPr>
              <a:t>a</a:t>
            </a:r>
            <a:r>
              <a:rPr sz="2400" spc="-20" dirty="0">
                <a:latin typeface="Calibri"/>
                <a:cs typeface="Calibri"/>
              </a:rPr>
              <a:t> </a:t>
            </a:r>
            <a:r>
              <a:rPr sz="2400" dirty="0">
                <a:latin typeface="Calibri"/>
                <a:cs typeface="Calibri"/>
              </a:rPr>
              <a:t>few</a:t>
            </a:r>
            <a:r>
              <a:rPr sz="2400" spc="-20" dirty="0">
                <a:latin typeface="Calibri"/>
                <a:cs typeface="Calibri"/>
              </a:rPr>
              <a:t> </a:t>
            </a:r>
            <a:r>
              <a:rPr sz="2400" spc="-10" dirty="0">
                <a:latin typeface="Calibri"/>
                <a:cs typeface="Calibri"/>
              </a:rPr>
              <a:t>months </a:t>
            </a:r>
            <a:r>
              <a:rPr sz="2400" dirty="0">
                <a:latin typeface="Calibri"/>
                <a:cs typeface="Calibri"/>
              </a:rPr>
              <a:t>ago,</a:t>
            </a:r>
            <a:r>
              <a:rPr sz="2400" spc="-25" dirty="0">
                <a:latin typeface="Calibri"/>
                <a:cs typeface="Calibri"/>
              </a:rPr>
              <a:t> </a:t>
            </a:r>
            <a:r>
              <a:rPr sz="2400" dirty="0">
                <a:latin typeface="Calibri"/>
                <a:cs typeface="Calibri"/>
              </a:rPr>
              <a:t>the</a:t>
            </a:r>
            <a:r>
              <a:rPr sz="2400" spc="-20" dirty="0">
                <a:latin typeface="Calibri"/>
                <a:cs typeface="Calibri"/>
              </a:rPr>
              <a:t> </a:t>
            </a:r>
            <a:r>
              <a:rPr lang="en-US" sz="2400" dirty="0">
                <a:latin typeface="Calibri"/>
                <a:cs typeface="Calibri"/>
              </a:rPr>
              <a:t>Corporation</a:t>
            </a:r>
            <a:r>
              <a:rPr sz="2400" spc="-20" dirty="0">
                <a:latin typeface="Calibri"/>
                <a:cs typeface="Calibri"/>
              </a:rPr>
              <a:t> </a:t>
            </a:r>
            <a:r>
              <a:rPr sz="2400" dirty="0">
                <a:latin typeface="Calibri"/>
                <a:cs typeface="Calibri"/>
              </a:rPr>
              <a:t>has</a:t>
            </a:r>
            <a:r>
              <a:rPr sz="2400" spc="-20" dirty="0">
                <a:latin typeface="Calibri"/>
                <a:cs typeface="Calibri"/>
              </a:rPr>
              <a:t> </a:t>
            </a:r>
            <a:r>
              <a:rPr sz="2400" dirty="0">
                <a:latin typeface="Calibri"/>
                <a:cs typeface="Calibri"/>
              </a:rPr>
              <a:t>only</a:t>
            </a:r>
            <a:r>
              <a:rPr sz="2400" spc="-20" dirty="0">
                <a:latin typeface="Calibri"/>
                <a:cs typeface="Calibri"/>
              </a:rPr>
              <a:t> </a:t>
            </a:r>
            <a:r>
              <a:rPr sz="2400" dirty="0">
                <a:latin typeface="Calibri"/>
                <a:cs typeface="Calibri"/>
              </a:rPr>
              <a:t>continued</a:t>
            </a:r>
            <a:r>
              <a:rPr sz="2400" spc="-20" dirty="0">
                <a:latin typeface="Calibri"/>
                <a:cs typeface="Calibri"/>
              </a:rPr>
              <a:t> </a:t>
            </a:r>
            <a:r>
              <a:rPr sz="2400" dirty="0">
                <a:latin typeface="Calibri"/>
                <a:cs typeface="Calibri"/>
              </a:rPr>
              <a:t>to</a:t>
            </a:r>
            <a:r>
              <a:rPr sz="2400" spc="-20" dirty="0">
                <a:latin typeface="Calibri"/>
                <a:cs typeface="Calibri"/>
              </a:rPr>
              <a:t> </a:t>
            </a:r>
            <a:r>
              <a:rPr sz="2400" dirty="0">
                <a:latin typeface="Calibri"/>
                <a:cs typeface="Calibri"/>
              </a:rPr>
              <a:t>kick</a:t>
            </a:r>
            <a:r>
              <a:rPr sz="2400" spc="-20" dirty="0">
                <a:latin typeface="Calibri"/>
                <a:cs typeface="Calibri"/>
              </a:rPr>
              <a:t> </a:t>
            </a:r>
            <a:r>
              <a:rPr sz="2400" dirty="0">
                <a:latin typeface="Calibri"/>
                <a:cs typeface="Calibri"/>
              </a:rPr>
              <a:t>the</a:t>
            </a:r>
            <a:r>
              <a:rPr sz="2400" spc="-20" dirty="0">
                <a:latin typeface="Calibri"/>
                <a:cs typeface="Calibri"/>
              </a:rPr>
              <a:t> </a:t>
            </a:r>
            <a:r>
              <a:rPr sz="2400" dirty="0">
                <a:latin typeface="Calibri"/>
                <a:cs typeface="Calibri"/>
              </a:rPr>
              <a:t>can</a:t>
            </a:r>
            <a:r>
              <a:rPr sz="2400" spc="-20" dirty="0">
                <a:latin typeface="Calibri"/>
                <a:cs typeface="Calibri"/>
              </a:rPr>
              <a:t> </a:t>
            </a:r>
            <a:r>
              <a:rPr sz="2400" dirty="0">
                <a:latin typeface="Calibri"/>
                <a:cs typeface="Calibri"/>
              </a:rPr>
              <a:t>down</a:t>
            </a:r>
            <a:r>
              <a:rPr sz="2400" spc="-20" dirty="0">
                <a:latin typeface="Calibri"/>
                <a:cs typeface="Calibri"/>
              </a:rPr>
              <a:t> </a:t>
            </a:r>
            <a:r>
              <a:rPr sz="2400" dirty="0">
                <a:latin typeface="Calibri"/>
                <a:cs typeface="Calibri"/>
              </a:rPr>
              <a:t>the</a:t>
            </a:r>
            <a:r>
              <a:rPr sz="2400" spc="-20" dirty="0">
                <a:latin typeface="Calibri"/>
                <a:cs typeface="Calibri"/>
              </a:rPr>
              <a:t> </a:t>
            </a:r>
            <a:r>
              <a:rPr sz="2400" dirty="0">
                <a:latin typeface="Calibri"/>
                <a:cs typeface="Calibri"/>
              </a:rPr>
              <a:t>road.</a:t>
            </a:r>
            <a:r>
              <a:rPr sz="2400" spc="-20" dirty="0">
                <a:latin typeface="Calibri"/>
                <a:cs typeface="Calibri"/>
              </a:rPr>
              <a:t> </a:t>
            </a:r>
            <a:r>
              <a:rPr sz="2400" dirty="0">
                <a:latin typeface="Calibri"/>
                <a:cs typeface="Calibri"/>
              </a:rPr>
              <a:t>They</a:t>
            </a:r>
            <a:r>
              <a:rPr sz="2400" spc="-20" dirty="0">
                <a:latin typeface="Calibri"/>
                <a:cs typeface="Calibri"/>
              </a:rPr>
              <a:t> </a:t>
            </a:r>
            <a:r>
              <a:rPr sz="2400" dirty="0">
                <a:latin typeface="Calibri"/>
                <a:cs typeface="Calibri"/>
              </a:rPr>
              <a:t>already</a:t>
            </a:r>
            <a:r>
              <a:rPr sz="2400" spc="-20" dirty="0">
                <a:latin typeface="Calibri"/>
                <a:cs typeface="Calibri"/>
              </a:rPr>
              <a:t> know </a:t>
            </a:r>
            <a:r>
              <a:rPr sz="2400" dirty="0">
                <a:latin typeface="Calibri"/>
                <a:cs typeface="Calibri"/>
              </a:rPr>
              <a:t>that</a:t>
            </a:r>
            <a:r>
              <a:rPr sz="2400" spc="-20" dirty="0">
                <a:latin typeface="Calibri"/>
                <a:cs typeface="Calibri"/>
              </a:rPr>
              <a:t> </a:t>
            </a:r>
            <a:r>
              <a:rPr sz="2400" dirty="0">
                <a:latin typeface="Calibri"/>
                <a:cs typeface="Calibri"/>
              </a:rPr>
              <a:t>there</a:t>
            </a:r>
            <a:r>
              <a:rPr sz="2400" spc="-15" dirty="0">
                <a:latin typeface="Calibri"/>
                <a:cs typeface="Calibri"/>
              </a:rPr>
              <a:t> </a:t>
            </a:r>
            <a:r>
              <a:rPr sz="2400" dirty="0">
                <a:latin typeface="Calibri"/>
                <a:cs typeface="Calibri"/>
              </a:rPr>
              <a:t>is</a:t>
            </a:r>
            <a:r>
              <a:rPr sz="2400" spc="-20" dirty="0">
                <a:latin typeface="Calibri"/>
                <a:cs typeface="Calibri"/>
              </a:rPr>
              <a:t> </a:t>
            </a:r>
            <a:r>
              <a:rPr sz="2400" dirty="0">
                <a:latin typeface="Calibri"/>
                <a:cs typeface="Calibri"/>
              </a:rPr>
              <a:t>no</a:t>
            </a:r>
            <a:r>
              <a:rPr sz="2400" spc="-15" dirty="0">
                <a:latin typeface="Calibri"/>
                <a:cs typeface="Calibri"/>
              </a:rPr>
              <a:t> </a:t>
            </a:r>
            <a:r>
              <a:rPr sz="2400" dirty="0">
                <a:latin typeface="Calibri"/>
                <a:cs typeface="Calibri"/>
              </a:rPr>
              <a:t>way</a:t>
            </a:r>
            <a:r>
              <a:rPr sz="2400" spc="-15" dirty="0">
                <a:latin typeface="Calibri"/>
                <a:cs typeface="Calibri"/>
              </a:rPr>
              <a:t> </a:t>
            </a:r>
            <a:r>
              <a:rPr sz="2400" dirty="0">
                <a:latin typeface="Calibri"/>
                <a:cs typeface="Calibri"/>
              </a:rPr>
              <a:t>out</a:t>
            </a:r>
            <a:r>
              <a:rPr sz="2400" spc="-20" dirty="0">
                <a:latin typeface="Calibri"/>
                <a:cs typeface="Calibri"/>
              </a:rPr>
              <a:t> </a:t>
            </a:r>
            <a:r>
              <a:rPr sz="2400" dirty="0">
                <a:latin typeface="Calibri"/>
                <a:cs typeface="Calibri"/>
              </a:rPr>
              <a:t>of</a:t>
            </a:r>
            <a:r>
              <a:rPr sz="2400" spc="-15" dirty="0">
                <a:latin typeface="Calibri"/>
                <a:cs typeface="Calibri"/>
              </a:rPr>
              <a:t> </a:t>
            </a:r>
            <a:r>
              <a:rPr sz="2400" dirty="0">
                <a:latin typeface="Calibri"/>
                <a:cs typeface="Calibri"/>
              </a:rPr>
              <a:t>the</a:t>
            </a:r>
            <a:r>
              <a:rPr sz="2400" spc="-15" dirty="0">
                <a:latin typeface="Calibri"/>
                <a:cs typeface="Calibri"/>
              </a:rPr>
              <a:t> </a:t>
            </a:r>
            <a:r>
              <a:rPr sz="2400" dirty="0">
                <a:latin typeface="Calibri"/>
                <a:cs typeface="Calibri"/>
              </a:rPr>
              <a:t>debt</a:t>
            </a:r>
            <a:r>
              <a:rPr sz="2400" spc="-20" dirty="0">
                <a:latin typeface="Calibri"/>
                <a:cs typeface="Calibri"/>
              </a:rPr>
              <a:t> </a:t>
            </a:r>
            <a:r>
              <a:rPr sz="2400" dirty="0">
                <a:latin typeface="Calibri"/>
                <a:cs typeface="Calibri"/>
              </a:rPr>
              <a:t>hole</a:t>
            </a:r>
            <a:r>
              <a:rPr sz="2400" spc="-15" dirty="0">
                <a:latin typeface="Calibri"/>
                <a:cs typeface="Calibri"/>
              </a:rPr>
              <a:t> </a:t>
            </a:r>
            <a:r>
              <a:rPr sz="2400" dirty="0">
                <a:latin typeface="Calibri"/>
                <a:cs typeface="Calibri"/>
              </a:rPr>
              <a:t>that</a:t>
            </a:r>
            <a:r>
              <a:rPr sz="2400" spc="-15" dirty="0">
                <a:latin typeface="Calibri"/>
                <a:cs typeface="Calibri"/>
              </a:rPr>
              <a:t> </a:t>
            </a:r>
            <a:r>
              <a:rPr sz="2400" dirty="0">
                <a:latin typeface="Calibri"/>
                <a:cs typeface="Calibri"/>
              </a:rPr>
              <a:t>they</a:t>
            </a:r>
            <a:r>
              <a:rPr sz="2400" spc="-20" dirty="0">
                <a:latin typeface="Calibri"/>
                <a:cs typeface="Calibri"/>
              </a:rPr>
              <a:t> </a:t>
            </a:r>
            <a:r>
              <a:rPr sz="2400" dirty="0">
                <a:latin typeface="Calibri"/>
                <a:cs typeface="Calibri"/>
              </a:rPr>
              <a:t>have</a:t>
            </a:r>
            <a:r>
              <a:rPr sz="2400" spc="-15" dirty="0">
                <a:latin typeface="Calibri"/>
                <a:cs typeface="Calibri"/>
              </a:rPr>
              <a:t> </a:t>
            </a:r>
            <a:r>
              <a:rPr sz="2400" dirty="0">
                <a:latin typeface="Calibri"/>
                <a:cs typeface="Calibri"/>
              </a:rPr>
              <a:t>dug.</a:t>
            </a:r>
            <a:r>
              <a:rPr sz="2400" spc="-15" dirty="0">
                <a:latin typeface="Calibri"/>
                <a:cs typeface="Calibri"/>
              </a:rPr>
              <a:t> </a:t>
            </a:r>
            <a:endParaRPr lang="en-US" sz="2400" spc="-15" dirty="0">
              <a:latin typeface="Calibri"/>
              <a:cs typeface="Calibri"/>
            </a:endParaRPr>
          </a:p>
          <a:p>
            <a:pPr marL="12700" marR="5080">
              <a:lnSpc>
                <a:spcPct val="107000"/>
              </a:lnSpc>
              <a:spcBef>
                <a:spcPts val="100"/>
              </a:spcBef>
            </a:pPr>
            <a:endParaRPr lang="en-US" sz="2400" spc="-15" dirty="0">
              <a:latin typeface="Calibri"/>
              <a:cs typeface="Calibri"/>
            </a:endParaRPr>
          </a:p>
          <a:p>
            <a:pPr marL="12700" marR="5080">
              <a:lnSpc>
                <a:spcPct val="107000"/>
              </a:lnSpc>
              <a:spcBef>
                <a:spcPts val="100"/>
              </a:spcBef>
            </a:pPr>
            <a:r>
              <a:rPr sz="2400" dirty="0">
                <a:latin typeface="Calibri"/>
                <a:cs typeface="Calibri"/>
              </a:rPr>
              <a:t>In</a:t>
            </a:r>
            <a:r>
              <a:rPr sz="2400" spc="-20" dirty="0">
                <a:latin typeface="Calibri"/>
                <a:cs typeface="Calibri"/>
              </a:rPr>
              <a:t> </a:t>
            </a:r>
            <a:r>
              <a:rPr sz="2400" dirty="0">
                <a:latin typeface="Calibri"/>
                <a:cs typeface="Calibri"/>
              </a:rPr>
              <a:t>talks</a:t>
            </a:r>
            <a:r>
              <a:rPr sz="2400" spc="-15" dirty="0">
                <a:latin typeface="Calibri"/>
                <a:cs typeface="Calibri"/>
              </a:rPr>
              <a:t> </a:t>
            </a:r>
            <a:r>
              <a:rPr sz="2400" dirty="0">
                <a:latin typeface="Calibri"/>
                <a:cs typeface="Calibri"/>
              </a:rPr>
              <a:t>with</a:t>
            </a:r>
            <a:r>
              <a:rPr sz="2400" spc="-15" dirty="0">
                <a:latin typeface="Calibri"/>
                <a:cs typeface="Calibri"/>
              </a:rPr>
              <a:t> </a:t>
            </a:r>
            <a:r>
              <a:rPr sz="2400" spc="-10" dirty="0">
                <a:latin typeface="Calibri"/>
                <a:cs typeface="Calibri"/>
              </a:rPr>
              <a:t>representatives </a:t>
            </a:r>
            <a:r>
              <a:rPr sz="2400" dirty="0">
                <a:latin typeface="Calibri"/>
                <a:cs typeface="Calibri"/>
              </a:rPr>
              <a:t>from</a:t>
            </a:r>
            <a:r>
              <a:rPr sz="2400" spc="-20" dirty="0">
                <a:latin typeface="Calibri"/>
                <a:cs typeface="Calibri"/>
              </a:rPr>
              <a:t> </a:t>
            </a:r>
            <a:r>
              <a:rPr sz="2400" dirty="0">
                <a:latin typeface="Calibri"/>
                <a:cs typeface="Calibri"/>
              </a:rPr>
              <a:t>the</a:t>
            </a:r>
            <a:r>
              <a:rPr sz="2400" spc="-20" dirty="0">
                <a:latin typeface="Calibri"/>
                <a:cs typeface="Calibri"/>
              </a:rPr>
              <a:t> </a:t>
            </a:r>
            <a:r>
              <a:rPr sz="2400" dirty="0">
                <a:latin typeface="Calibri"/>
                <a:cs typeface="Calibri"/>
              </a:rPr>
              <a:t>U</a:t>
            </a:r>
            <a:r>
              <a:rPr lang="en-US" sz="2400" dirty="0">
                <a:latin typeface="Calibri"/>
                <a:cs typeface="Calibri"/>
              </a:rPr>
              <a:t>.</a:t>
            </a:r>
            <a:r>
              <a:rPr sz="2400" dirty="0">
                <a:latin typeface="Calibri"/>
                <a:cs typeface="Calibri"/>
              </a:rPr>
              <a:t>S</a:t>
            </a:r>
            <a:r>
              <a:rPr lang="en-US" sz="2400" dirty="0">
                <a:latin typeface="Calibri"/>
                <a:cs typeface="Calibri"/>
              </a:rPr>
              <a:t>.</a:t>
            </a:r>
            <a:r>
              <a:rPr sz="2400" spc="-20" dirty="0">
                <a:latin typeface="Calibri"/>
                <a:cs typeface="Calibri"/>
              </a:rPr>
              <a:t> </a:t>
            </a:r>
            <a:r>
              <a:rPr sz="2400" dirty="0">
                <a:latin typeface="Calibri"/>
                <a:cs typeface="Calibri"/>
              </a:rPr>
              <a:t>military</a:t>
            </a:r>
            <a:r>
              <a:rPr sz="2400" spc="-20" dirty="0">
                <a:latin typeface="Calibri"/>
                <a:cs typeface="Calibri"/>
              </a:rPr>
              <a:t> </a:t>
            </a:r>
            <a:r>
              <a:rPr sz="2400" dirty="0">
                <a:latin typeface="Calibri"/>
                <a:cs typeface="Calibri"/>
              </a:rPr>
              <a:t>more</a:t>
            </a:r>
            <a:r>
              <a:rPr sz="2400" spc="-20" dirty="0">
                <a:latin typeface="Calibri"/>
                <a:cs typeface="Calibri"/>
              </a:rPr>
              <a:t> </a:t>
            </a:r>
            <a:r>
              <a:rPr sz="2400" dirty="0">
                <a:latin typeface="Calibri"/>
                <a:cs typeface="Calibri"/>
              </a:rPr>
              <a:t>than</a:t>
            </a:r>
            <a:r>
              <a:rPr sz="2400" spc="-15" dirty="0">
                <a:latin typeface="Calibri"/>
                <a:cs typeface="Calibri"/>
              </a:rPr>
              <a:t> </a:t>
            </a:r>
            <a:r>
              <a:rPr sz="2400" dirty="0">
                <a:latin typeface="Calibri"/>
                <a:cs typeface="Calibri"/>
              </a:rPr>
              <a:t>a</a:t>
            </a:r>
            <a:r>
              <a:rPr sz="2400" spc="-20" dirty="0">
                <a:latin typeface="Calibri"/>
                <a:cs typeface="Calibri"/>
              </a:rPr>
              <a:t> </a:t>
            </a:r>
            <a:r>
              <a:rPr sz="2400" dirty="0">
                <a:latin typeface="Calibri"/>
                <a:cs typeface="Calibri"/>
              </a:rPr>
              <a:t>decade</a:t>
            </a:r>
            <a:r>
              <a:rPr sz="2400" spc="-20" dirty="0">
                <a:latin typeface="Calibri"/>
                <a:cs typeface="Calibri"/>
              </a:rPr>
              <a:t> </a:t>
            </a:r>
            <a:r>
              <a:rPr sz="2400" dirty="0">
                <a:latin typeface="Calibri"/>
                <a:cs typeface="Calibri"/>
              </a:rPr>
              <a:t>ago,</a:t>
            </a:r>
            <a:r>
              <a:rPr sz="2400" spc="-20" dirty="0">
                <a:latin typeface="Calibri"/>
                <a:cs typeface="Calibri"/>
              </a:rPr>
              <a:t> </a:t>
            </a:r>
            <a:r>
              <a:rPr sz="2400" dirty="0">
                <a:latin typeface="Calibri"/>
                <a:cs typeface="Calibri"/>
              </a:rPr>
              <a:t>they</a:t>
            </a:r>
            <a:r>
              <a:rPr sz="2400" spc="-20" dirty="0">
                <a:latin typeface="Calibri"/>
                <a:cs typeface="Calibri"/>
              </a:rPr>
              <a:t> </a:t>
            </a:r>
            <a:r>
              <a:rPr sz="2400" dirty="0">
                <a:latin typeface="Calibri"/>
                <a:cs typeface="Calibri"/>
              </a:rPr>
              <a:t>explained</a:t>
            </a:r>
            <a:r>
              <a:rPr sz="2400" spc="-15" dirty="0">
                <a:latin typeface="Calibri"/>
                <a:cs typeface="Calibri"/>
              </a:rPr>
              <a:t> </a:t>
            </a:r>
            <a:r>
              <a:rPr sz="2400" dirty="0">
                <a:latin typeface="Calibri"/>
                <a:cs typeface="Calibri"/>
              </a:rPr>
              <a:t>that</a:t>
            </a:r>
            <a:r>
              <a:rPr sz="2400" spc="-20" dirty="0">
                <a:latin typeface="Calibri"/>
                <a:cs typeface="Calibri"/>
              </a:rPr>
              <a:t> </a:t>
            </a:r>
            <a:r>
              <a:rPr sz="2400" dirty="0">
                <a:latin typeface="Calibri"/>
                <a:cs typeface="Calibri"/>
              </a:rPr>
              <a:t>the</a:t>
            </a:r>
            <a:r>
              <a:rPr sz="2400" spc="-20" dirty="0">
                <a:latin typeface="Calibri"/>
                <a:cs typeface="Calibri"/>
              </a:rPr>
              <a:t> </a:t>
            </a:r>
            <a:r>
              <a:rPr sz="2400" dirty="0">
                <a:latin typeface="Calibri"/>
                <a:cs typeface="Calibri"/>
              </a:rPr>
              <a:t>days</a:t>
            </a:r>
            <a:r>
              <a:rPr sz="2400" spc="-20" dirty="0">
                <a:latin typeface="Calibri"/>
                <a:cs typeface="Calibri"/>
              </a:rPr>
              <a:t> </a:t>
            </a:r>
            <a:r>
              <a:rPr sz="2400" dirty="0">
                <a:latin typeface="Calibri"/>
                <a:cs typeface="Calibri"/>
              </a:rPr>
              <a:t>of</a:t>
            </a:r>
            <a:r>
              <a:rPr sz="2400" spc="-20" dirty="0">
                <a:latin typeface="Calibri"/>
                <a:cs typeface="Calibri"/>
              </a:rPr>
              <a:t> </a:t>
            </a:r>
            <a:r>
              <a:rPr sz="2400" dirty="0">
                <a:latin typeface="Calibri"/>
                <a:cs typeface="Calibri"/>
              </a:rPr>
              <a:t>the</a:t>
            </a:r>
            <a:r>
              <a:rPr sz="2400" spc="-15" dirty="0">
                <a:latin typeface="Calibri"/>
                <a:cs typeface="Calibri"/>
              </a:rPr>
              <a:t> </a:t>
            </a:r>
            <a:r>
              <a:rPr sz="2400" spc="-10" dirty="0">
                <a:latin typeface="Calibri"/>
                <a:cs typeface="Calibri"/>
              </a:rPr>
              <a:t>corporation </a:t>
            </a:r>
            <a:r>
              <a:rPr sz="2400" dirty="0">
                <a:latin typeface="Calibri"/>
                <a:cs typeface="Calibri"/>
              </a:rPr>
              <a:t>were</a:t>
            </a:r>
            <a:r>
              <a:rPr sz="2400" spc="-25" dirty="0">
                <a:latin typeface="Calibri"/>
                <a:cs typeface="Calibri"/>
              </a:rPr>
              <a:t> </a:t>
            </a:r>
            <a:r>
              <a:rPr sz="2400" dirty="0">
                <a:latin typeface="Calibri"/>
                <a:cs typeface="Calibri"/>
              </a:rPr>
              <a:t>short.</a:t>
            </a:r>
            <a:r>
              <a:rPr sz="2400" spc="-20" dirty="0">
                <a:latin typeface="Calibri"/>
                <a:cs typeface="Calibri"/>
              </a:rPr>
              <a:t> </a:t>
            </a:r>
            <a:r>
              <a:rPr sz="2400" dirty="0">
                <a:latin typeface="Calibri"/>
                <a:cs typeface="Calibri"/>
              </a:rPr>
              <a:t>They</a:t>
            </a:r>
            <a:r>
              <a:rPr sz="2400" spc="-20" dirty="0">
                <a:latin typeface="Calibri"/>
                <a:cs typeface="Calibri"/>
              </a:rPr>
              <a:t> </a:t>
            </a:r>
            <a:r>
              <a:rPr sz="2400" dirty="0">
                <a:latin typeface="Calibri"/>
                <a:cs typeface="Calibri"/>
              </a:rPr>
              <a:t>stated</a:t>
            </a:r>
            <a:r>
              <a:rPr sz="2400" spc="-20" dirty="0">
                <a:latin typeface="Calibri"/>
                <a:cs typeface="Calibri"/>
              </a:rPr>
              <a:t> </a:t>
            </a:r>
            <a:r>
              <a:rPr sz="2400" dirty="0">
                <a:latin typeface="Calibri"/>
                <a:cs typeface="Calibri"/>
              </a:rPr>
              <a:t>that</a:t>
            </a:r>
            <a:r>
              <a:rPr sz="2400" spc="-20" dirty="0">
                <a:latin typeface="Calibri"/>
                <a:cs typeface="Calibri"/>
              </a:rPr>
              <a:t> </a:t>
            </a:r>
            <a:r>
              <a:rPr sz="2400" dirty="0">
                <a:latin typeface="Calibri"/>
                <a:cs typeface="Calibri"/>
              </a:rPr>
              <a:t>it</a:t>
            </a:r>
            <a:r>
              <a:rPr sz="2400" spc="-25" dirty="0">
                <a:latin typeface="Calibri"/>
                <a:cs typeface="Calibri"/>
              </a:rPr>
              <a:t> </a:t>
            </a:r>
            <a:r>
              <a:rPr sz="2400" dirty="0">
                <a:latin typeface="Calibri"/>
                <a:cs typeface="Calibri"/>
              </a:rPr>
              <a:t>was</a:t>
            </a:r>
            <a:r>
              <a:rPr sz="2400" spc="-20" dirty="0">
                <a:latin typeface="Calibri"/>
                <a:cs typeface="Calibri"/>
              </a:rPr>
              <a:t> </a:t>
            </a:r>
            <a:r>
              <a:rPr sz="2400" dirty="0">
                <a:latin typeface="Calibri"/>
                <a:cs typeface="Calibri"/>
              </a:rPr>
              <a:t>going</a:t>
            </a:r>
            <a:r>
              <a:rPr sz="2400" spc="-20" dirty="0">
                <a:latin typeface="Calibri"/>
                <a:cs typeface="Calibri"/>
              </a:rPr>
              <a:t> </a:t>
            </a:r>
            <a:r>
              <a:rPr sz="2400" dirty="0">
                <a:latin typeface="Calibri"/>
                <a:cs typeface="Calibri"/>
              </a:rPr>
              <a:t>to</a:t>
            </a:r>
            <a:r>
              <a:rPr sz="2400" spc="-20" dirty="0">
                <a:latin typeface="Calibri"/>
                <a:cs typeface="Calibri"/>
              </a:rPr>
              <a:t> </a:t>
            </a:r>
            <a:r>
              <a:rPr sz="2400" dirty="0">
                <a:latin typeface="Calibri"/>
                <a:cs typeface="Calibri"/>
              </a:rPr>
              <a:t>collapse</a:t>
            </a:r>
            <a:r>
              <a:rPr sz="2400" spc="-20" dirty="0">
                <a:latin typeface="Calibri"/>
                <a:cs typeface="Calibri"/>
              </a:rPr>
              <a:t> </a:t>
            </a:r>
            <a:r>
              <a:rPr sz="2400" dirty="0">
                <a:latin typeface="Calibri"/>
                <a:cs typeface="Calibri"/>
              </a:rPr>
              <a:t>due</a:t>
            </a:r>
            <a:r>
              <a:rPr sz="2400" spc="-25" dirty="0">
                <a:latin typeface="Calibri"/>
                <a:cs typeface="Calibri"/>
              </a:rPr>
              <a:t> </a:t>
            </a:r>
            <a:r>
              <a:rPr sz="2400" dirty="0">
                <a:latin typeface="Calibri"/>
                <a:cs typeface="Calibri"/>
              </a:rPr>
              <a:t>to</a:t>
            </a:r>
            <a:r>
              <a:rPr sz="2400" spc="-20" dirty="0">
                <a:latin typeface="Calibri"/>
                <a:cs typeface="Calibri"/>
              </a:rPr>
              <a:t> </a:t>
            </a:r>
            <a:r>
              <a:rPr sz="2400" dirty="0">
                <a:latin typeface="Calibri"/>
                <a:cs typeface="Calibri"/>
              </a:rPr>
              <a:t>failed</a:t>
            </a:r>
            <a:r>
              <a:rPr sz="2400" spc="-20" dirty="0">
                <a:latin typeface="Calibri"/>
                <a:cs typeface="Calibri"/>
              </a:rPr>
              <a:t> </a:t>
            </a:r>
            <a:r>
              <a:rPr sz="2400" dirty="0">
                <a:latin typeface="Calibri"/>
                <a:cs typeface="Calibri"/>
              </a:rPr>
              <a:t>fiscal</a:t>
            </a:r>
            <a:r>
              <a:rPr sz="2400" spc="-20" dirty="0">
                <a:latin typeface="Calibri"/>
                <a:cs typeface="Calibri"/>
              </a:rPr>
              <a:t> </a:t>
            </a:r>
            <a:r>
              <a:rPr sz="2400" dirty="0">
                <a:latin typeface="Calibri"/>
                <a:cs typeface="Calibri"/>
              </a:rPr>
              <a:t>policies</a:t>
            </a:r>
            <a:r>
              <a:rPr sz="2400" spc="-20" dirty="0">
                <a:latin typeface="Calibri"/>
                <a:cs typeface="Calibri"/>
              </a:rPr>
              <a:t> </a:t>
            </a:r>
            <a:r>
              <a:rPr sz="2400" dirty="0">
                <a:latin typeface="Calibri"/>
                <a:cs typeface="Calibri"/>
              </a:rPr>
              <a:t>and</a:t>
            </a:r>
            <a:r>
              <a:rPr sz="2400" spc="-20" dirty="0">
                <a:latin typeface="Calibri"/>
                <a:cs typeface="Calibri"/>
              </a:rPr>
              <a:t> </a:t>
            </a:r>
            <a:r>
              <a:rPr sz="2400" spc="-10" dirty="0">
                <a:latin typeface="Calibri"/>
                <a:cs typeface="Calibri"/>
              </a:rPr>
              <a:t>nothing </a:t>
            </a:r>
            <a:r>
              <a:rPr sz="2400" dirty="0">
                <a:latin typeface="Calibri"/>
                <a:cs typeface="Calibri"/>
              </a:rPr>
              <a:t>could</a:t>
            </a:r>
            <a:r>
              <a:rPr sz="2400" spc="-25" dirty="0">
                <a:latin typeface="Calibri"/>
                <a:cs typeface="Calibri"/>
              </a:rPr>
              <a:t> </a:t>
            </a:r>
            <a:r>
              <a:rPr sz="2400" dirty="0">
                <a:latin typeface="Calibri"/>
                <a:cs typeface="Calibri"/>
              </a:rPr>
              <a:t>stop</a:t>
            </a:r>
            <a:r>
              <a:rPr sz="2400" spc="-25" dirty="0">
                <a:latin typeface="Calibri"/>
                <a:cs typeface="Calibri"/>
              </a:rPr>
              <a:t> </a:t>
            </a:r>
            <a:r>
              <a:rPr sz="2400" dirty="0">
                <a:latin typeface="Calibri"/>
                <a:cs typeface="Calibri"/>
              </a:rPr>
              <a:t>the</a:t>
            </a:r>
            <a:r>
              <a:rPr sz="2400" spc="-25" dirty="0">
                <a:latin typeface="Calibri"/>
                <a:cs typeface="Calibri"/>
              </a:rPr>
              <a:t> </a:t>
            </a:r>
            <a:r>
              <a:rPr sz="2400" dirty="0">
                <a:latin typeface="Calibri"/>
                <a:cs typeface="Calibri"/>
              </a:rPr>
              <a:t>imminent</a:t>
            </a:r>
            <a:r>
              <a:rPr sz="2400" spc="-25" dirty="0">
                <a:latin typeface="Calibri"/>
                <a:cs typeface="Calibri"/>
              </a:rPr>
              <a:t> </a:t>
            </a:r>
            <a:r>
              <a:rPr sz="2400" dirty="0">
                <a:latin typeface="Calibri"/>
                <a:cs typeface="Calibri"/>
              </a:rPr>
              <a:t>collapse.</a:t>
            </a:r>
            <a:r>
              <a:rPr sz="2400" spc="-25" dirty="0">
                <a:latin typeface="Calibri"/>
                <a:cs typeface="Calibri"/>
              </a:rPr>
              <a:t> </a:t>
            </a:r>
            <a:r>
              <a:rPr sz="2400" dirty="0">
                <a:latin typeface="Calibri"/>
                <a:cs typeface="Calibri"/>
              </a:rPr>
              <a:t>Their</a:t>
            </a:r>
            <a:r>
              <a:rPr sz="2400" spc="-25" dirty="0">
                <a:latin typeface="Calibri"/>
                <a:cs typeface="Calibri"/>
              </a:rPr>
              <a:t> </a:t>
            </a:r>
            <a:r>
              <a:rPr sz="2400" dirty="0">
                <a:latin typeface="Calibri"/>
                <a:cs typeface="Calibri"/>
              </a:rPr>
              <a:t>concern</a:t>
            </a:r>
            <a:r>
              <a:rPr sz="2400" spc="-25" dirty="0">
                <a:latin typeface="Calibri"/>
                <a:cs typeface="Calibri"/>
              </a:rPr>
              <a:t> </a:t>
            </a:r>
            <a:r>
              <a:rPr sz="2400" dirty="0">
                <a:latin typeface="Calibri"/>
                <a:cs typeface="Calibri"/>
              </a:rPr>
              <a:t>is</a:t>
            </a:r>
            <a:r>
              <a:rPr sz="2400" spc="-25" dirty="0">
                <a:latin typeface="Calibri"/>
                <a:cs typeface="Calibri"/>
              </a:rPr>
              <a:t> </a:t>
            </a:r>
            <a:r>
              <a:rPr sz="2400" dirty="0">
                <a:latin typeface="Calibri"/>
                <a:cs typeface="Calibri"/>
              </a:rPr>
              <a:t>that</a:t>
            </a:r>
            <a:r>
              <a:rPr sz="2400" spc="-25" dirty="0">
                <a:latin typeface="Calibri"/>
                <a:cs typeface="Calibri"/>
              </a:rPr>
              <a:t> </a:t>
            </a:r>
            <a:r>
              <a:rPr sz="2400" dirty="0">
                <a:latin typeface="Calibri"/>
                <a:cs typeface="Calibri"/>
              </a:rPr>
              <a:t>when</a:t>
            </a:r>
            <a:r>
              <a:rPr sz="2400" spc="-25" dirty="0">
                <a:latin typeface="Calibri"/>
                <a:cs typeface="Calibri"/>
              </a:rPr>
              <a:t> </a:t>
            </a:r>
            <a:r>
              <a:rPr sz="2400" dirty="0">
                <a:latin typeface="Calibri"/>
                <a:cs typeface="Calibri"/>
              </a:rPr>
              <a:t>it</a:t>
            </a:r>
            <a:r>
              <a:rPr sz="2400" spc="-25" dirty="0">
                <a:latin typeface="Calibri"/>
                <a:cs typeface="Calibri"/>
              </a:rPr>
              <a:t> </a:t>
            </a:r>
            <a:r>
              <a:rPr sz="2400" dirty="0">
                <a:latin typeface="Calibri"/>
                <a:cs typeface="Calibri"/>
              </a:rPr>
              <a:t>collapses</a:t>
            </a:r>
            <a:r>
              <a:rPr sz="2400" spc="-25" dirty="0">
                <a:latin typeface="Calibri"/>
                <a:cs typeface="Calibri"/>
              </a:rPr>
              <a:t> </a:t>
            </a:r>
            <a:r>
              <a:rPr sz="2400" dirty="0">
                <a:latin typeface="Calibri"/>
                <a:cs typeface="Calibri"/>
              </a:rPr>
              <a:t>there</a:t>
            </a:r>
            <a:r>
              <a:rPr sz="2400" spc="-25" dirty="0">
                <a:latin typeface="Calibri"/>
                <a:cs typeface="Calibri"/>
              </a:rPr>
              <a:t> </a:t>
            </a:r>
            <a:r>
              <a:rPr sz="2400" dirty="0">
                <a:latin typeface="Calibri"/>
                <a:cs typeface="Calibri"/>
              </a:rPr>
              <a:t>would</a:t>
            </a:r>
            <a:r>
              <a:rPr sz="2400" spc="-25" dirty="0">
                <a:latin typeface="Calibri"/>
                <a:cs typeface="Calibri"/>
              </a:rPr>
              <a:t> </a:t>
            </a:r>
            <a:r>
              <a:rPr sz="2400" dirty="0">
                <a:latin typeface="Calibri"/>
                <a:cs typeface="Calibri"/>
              </a:rPr>
              <a:t>be</a:t>
            </a:r>
            <a:r>
              <a:rPr sz="2400" spc="-20" dirty="0">
                <a:latin typeface="Calibri"/>
                <a:cs typeface="Calibri"/>
              </a:rPr>
              <a:t> </a:t>
            </a:r>
            <a:r>
              <a:rPr sz="2400" spc="-50" dirty="0">
                <a:latin typeface="Calibri"/>
                <a:cs typeface="Calibri"/>
              </a:rPr>
              <a:t>a </a:t>
            </a:r>
            <a:r>
              <a:rPr sz="2400" dirty="0">
                <a:latin typeface="Calibri"/>
                <a:cs typeface="Calibri"/>
              </a:rPr>
              <a:t>void</a:t>
            </a:r>
            <a:r>
              <a:rPr sz="2400" spc="-20" dirty="0">
                <a:latin typeface="Calibri"/>
                <a:cs typeface="Calibri"/>
              </a:rPr>
              <a:t> </a:t>
            </a:r>
            <a:r>
              <a:rPr sz="2400" dirty="0">
                <a:latin typeface="Calibri"/>
                <a:cs typeface="Calibri"/>
              </a:rPr>
              <a:t>that</a:t>
            </a:r>
            <a:r>
              <a:rPr sz="2400" spc="-20" dirty="0">
                <a:latin typeface="Calibri"/>
                <a:cs typeface="Calibri"/>
              </a:rPr>
              <a:t> </a:t>
            </a:r>
            <a:r>
              <a:rPr sz="2400" dirty="0">
                <a:latin typeface="Calibri"/>
                <a:cs typeface="Calibri"/>
              </a:rPr>
              <a:t>must</a:t>
            </a:r>
            <a:r>
              <a:rPr sz="2400" spc="-20" dirty="0">
                <a:latin typeface="Calibri"/>
                <a:cs typeface="Calibri"/>
              </a:rPr>
              <a:t> </a:t>
            </a:r>
            <a:r>
              <a:rPr sz="2400" dirty="0">
                <a:latin typeface="Calibri"/>
                <a:cs typeface="Calibri"/>
              </a:rPr>
              <a:t>be</a:t>
            </a:r>
            <a:r>
              <a:rPr sz="2400" spc="-20" dirty="0">
                <a:latin typeface="Calibri"/>
                <a:cs typeface="Calibri"/>
              </a:rPr>
              <a:t> </a:t>
            </a:r>
            <a:r>
              <a:rPr sz="2400" dirty="0">
                <a:latin typeface="Calibri"/>
                <a:cs typeface="Calibri"/>
              </a:rPr>
              <a:t>filled.</a:t>
            </a:r>
            <a:r>
              <a:rPr sz="2400" spc="-20" dirty="0">
                <a:latin typeface="Calibri"/>
                <a:cs typeface="Calibri"/>
              </a:rPr>
              <a:t> </a:t>
            </a:r>
            <a:r>
              <a:rPr sz="2400" dirty="0">
                <a:latin typeface="Calibri"/>
                <a:cs typeface="Calibri"/>
              </a:rPr>
              <a:t>They</a:t>
            </a:r>
            <a:r>
              <a:rPr sz="2400" spc="-15" dirty="0">
                <a:latin typeface="Calibri"/>
                <a:cs typeface="Calibri"/>
              </a:rPr>
              <a:t> </a:t>
            </a:r>
            <a:r>
              <a:rPr sz="2400" dirty="0">
                <a:latin typeface="Calibri"/>
                <a:cs typeface="Calibri"/>
              </a:rPr>
              <a:t>must</a:t>
            </a:r>
            <a:r>
              <a:rPr sz="2400" spc="-20" dirty="0">
                <a:latin typeface="Calibri"/>
                <a:cs typeface="Calibri"/>
              </a:rPr>
              <a:t> </a:t>
            </a:r>
            <a:r>
              <a:rPr sz="2400" dirty="0">
                <a:latin typeface="Calibri"/>
                <a:cs typeface="Calibri"/>
              </a:rPr>
              <a:t>have</a:t>
            </a:r>
            <a:r>
              <a:rPr sz="2400" spc="-20" dirty="0">
                <a:latin typeface="Calibri"/>
                <a:cs typeface="Calibri"/>
              </a:rPr>
              <a:t> </a:t>
            </a:r>
            <a:r>
              <a:rPr sz="2400" dirty="0">
                <a:latin typeface="Calibri"/>
                <a:cs typeface="Calibri"/>
              </a:rPr>
              <a:t>a</a:t>
            </a:r>
            <a:r>
              <a:rPr sz="2400" spc="-20" dirty="0">
                <a:latin typeface="Calibri"/>
                <a:cs typeface="Calibri"/>
              </a:rPr>
              <a:t> </a:t>
            </a:r>
            <a:r>
              <a:rPr lang="en-US" sz="2400" b="1" dirty="0">
                <a:latin typeface="Calibri"/>
                <a:cs typeface="Calibri"/>
              </a:rPr>
              <a:t>CIVIL AUTHORITY</a:t>
            </a:r>
            <a:r>
              <a:rPr sz="2400" spc="-20" dirty="0">
                <a:latin typeface="Calibri"/>
                <a:cs typeface="Calibri"/>
              </a:rPr>
              <a:t> </a:t>
            </a:r>
            <a:r>
              <a:rPr sz="2400" dirty="0">
                <a:latin typeface="Calibri"/>
                <a:cs typeface="Calibri"/>
              </a:rPr>
              <a:t>to</a:t>
            </a:r>
            <a:r>
              <a:rPr sz="2400" spc="-15" dirty="0">
                <a:latin typeface="Calibri"/>
                <a:cs typeface="Calibri"/>
              </a:rPr>
              <a:t> </a:t>
            </a:r>
            <a:r>
              <a:rPr sz="2400" dirty="0">
                <a:latin typeface="Calibri"/>
                <a:cs typeface="Calibri"/>
              </a:rPr>
              <a:t>give</a:t>
            </a:r>
            <a:r>
              <a:rPr sz="2400" spc="-20" dirty="0">
                <a:latin typeface="Calibri"/>
                <a:cs typeface="Calibri"/>
              </a:rPr>
              <a:t> </a:t>
            </a:r>
            <a:r>
              <a:rPr sz="2400" dirty="0">
                <a:latin typeface="Calibri"/>
                <a:cs typeface="Calibri"/>
              </a:rPr>
              <a:t>them</a:t>
            </a:r>
            <a:r>
              <a:rPr sz="2400" spc="-20" dirty="0">
                <a:latin typeface="Calibri"/>
                <a:cs typeface="Calibri"/>
              </a:rPr>
              <a:t> </a:t>
            </a:r>
            <a:r>
              <a:rPr sz="2400" dirty="0">
                <a:latin typeface="Calibri"/>
                <a:cs typeface="Calibri"/>
              </a:rPr>
              <a:t>order</a:t>
            </a:r>
            <a:r>
              <a:rPr lang="en-US" sz="2400" dirty="0">
                <a:latin typeface="Calibri"/>
                <a:cs typeface="Calibri"/>
              </a:rPr>
              <a:t>s</a:t>
            </a:r>
            <a:r>
              <a:rPr sz="2400" spc="-20" dirty="0">
                <a:latin typeface="Calibri"/>
                <a:cs typeface="Calibri"/>
              </a:rPr>
              <a:t> </a:t>
            </a:r>
            <a:r>
              <a:rPr sz="2400" dirty="0">
                <a:latin typeface="Calibri"/>
                <a:cs typeface="Calibri"/>
              </a:rPr>
              <a:t>and</a:t>
            </a:r>
            <a:r>
              <a:rPr sz="2400" spc="-20" dirty="0">
                <a:latin typeface="Calibri"/>
                <a:cs typeface="Calibri"/>
              </a:rPr>
              <a:t> </a:t>
            </a:r>
            <a:r>
              <a:rPr sz="2400" dirty="0">
                <a:latin typeface="Calibri"/>
                <a:cs typeface="Calibri"/>
              </a:rPr>
              <a:t>the</a:t>
            </a:r>
            <a:r>
              <a:rPr sz="2400" spc="-15" dirty="0">
                <a:latin typeface="Calibri"/>
                <a:cs typeface="Calibri"/>
              </a:rPr>
              <a:t> </a:t>
            </a:r>
            <a:r>
              <a:rPr sz="2400" spc="-10" dirty="0">
                <a:latin typeface="Calibri"/>
                <a:cs typeface="Calibri"/>
              </a:rPr>
              <a:t>authority </a:t>
            </a:r>
            <a:r>
              <a:rPr sz="2400" dirty="0">
                <a:latin typeface="Calibri"/>
                <a:cs typeface="Calibri"/>
              </a:rPr>
              <a:t>to</a:t>
            </a:r>
            <a:r>
              <a:rPr sz="2400" spc="-20" dirty="0">
                <a:latin typeface="Calibri"/>
                <a:cs typeface="Calibri"/>
              </a:rPr>
              <a:t> </a:t>
            </a:r>
            <a:r>
              <a:rPr sz="2400" dirty="0">
                <a:latin typeface="Calibri"/>
                <a:cs typeface="Calibri"/>
              </a:rPr>
              <a:t>act</a:t>
            </a:r>
            <a:r>
              <a:rPr sz="2400" spc="-20" dirty="0">
                <a:latin typeface="Calibri"/>
                <a:cs typeface="Calibri"/>
              </a:rPr>
              <a:t> </a:t>
            </a:r>
            <a:r>
              <a:rPr sz="2400" dirty="0">
                <a:latin typeface="Calibri"/>
                <a:cs typeface="Calibri"/>
              </a:rPr>
              <a:t>and</a:t>
            </a:r>
            <a:r>
              <a:rPr sz="2400" spc="-20" dirty="0">
                <a:latin typeface="Calibri"/>
                <a:cs typeface="Calibri"/>
              </a:rPr>
              <a:t> </a:t>
            </a:r>
            <a:r>
              <a:rPr sz="2400" dirty="0">
                <a:latin typeface="Calibri"/>
                <a:cs typeface="Calibri"/>
              </a:rPr>
              <a:t>preserve</a:t>
            </a:r>
            <a:r>
              <a:rPr sz="2400" spc="-20" dirty="0">
                <a:latin typeface="Calibri"/>
                <a:cs typeface="Calibri"/>
              </a:rPr>
              <a:t> </a:t>
            </a:r>
            <a:r>
              <a:rPr sz="2400" dirty="0">
                <a:latin typeface="Calibri"/>
                <a:cs typeface="Calibri"/>
              </a:rPr>
              <a:t>the</a:t>
            </a:r>
            <a:r>
              <a:rPr sz="2400" spc="-20" dirty="0">
                <a:latin typeface="Calibri"/>
                <a:cs typeface="Calibri"/>
              </a:rPr>
              <a:t> </a:t>
            </a:r>
            <a:r>
              <a:rPr lang="en-US" sz="2400" i="1" dirty="0">
                <a:latin typeface="Calibri"/>
                <a:cs typeface="Calibri"/>
              </a:rPr>
              <a:t>U</a:t>
            </a:r>
            <a:r>
              <a:rPr sz="2400" i="1" dirty="0">
                <a:latin typeface="Calibri"/>
                <a:cs typeface="Calibri"/>
              </a:rPr>
              <a:t>nion</a:t>
            </a:r>
            <a:r>
              <a:rPr sz="2400" dirty="0">
                <a:latin typeface="Calibri"/>
                <a:cs typeface="Calibri"/>
              </a:rPr>
              <a:t>.</a:t>
            </a:r>
            <a:r>
              <a:rPr sz="2400" spc="-15" dirty="0">
                <a:latin typeface="Calibri"/>
                <a:cs typeface="Calibri"/>
              </a:rPr>
              <a:t> </a:t>
            </a:r>
            <a:r>
              <a:rPr sz="2400" dirty="0">
                <a:latin typeface="Calibri"/>
                <a:cs typeface="Calibri"/>
              </a:rPr>
              <a:t>To</a:t>
            </a:r>
            <a:r>
              <a:rPr sz="2400" spc="-20" dirty="0">
                <a:latin typeface="Calibri"/>
                <a:cs typeface="Calibri"/>
              </a:rPr>
              <a:t> </a:t>
            </a:r>
            <a:r>
              <a:rPr sz="2400" dirty="0">
                <a:latin typeface="Calibri"/>
                <a:cs typeface="Calibri"/>
              </a:rPr>
              <a:t>act</a:t>
            </a:r>
            <a:r>
              <a:rPr sz="2400" spc="-20" dirty="0">
                <a:latin typeface="Calibri"/>
                <a:cs typeface="Calibri"/>
              </a:rPr>
              <a:t> </a:t>
            </a:r>
            <a:r>
              <a:rPr sz="2400" dirty="0">
                <a:latin typeface="Calibri"/>
                <a:cs typeface="Calibri"/>
              </a:rPr>
              <a:t>on</a:t>
            </a:r>
            <a:r>
              <a:rPr sz="2400" spc="-20" dirty="0">
                <a:latin typeface="Calibri"/>
                <a:cs typeface="Calibri"/>
              </a:rPr>
              <a:t> </a:t>
            </a:r>
            <a:r>
              <a:rPr sz="2400" dirty="0">
                <a:latin typeface="Calibri"/>
                <a:cs typeface="Calibri"/>
              </a:rPr>
              <a:t>their</a:t>
            </a:r>
            <a:r>
              <a:rPr sz="2400" spc="-20" dirty="0">
                <a:latin typeface="Calibri"/>
                <a:cs typeface="Calibri"/>
              </a:rPr>
              <a:t> </a:t>
            </a:r>
            <a:r>
              <a:rPr sz="2400" dirty="0">
                <a:latin typeface="Calibri"/>
                <a:cs typeface="Calibri"/>
              </a:rPr>
              <a:t>own</a:t>
            </a:r>
            <a:r>
              <a:rPr sz="2400" spc="-15" dirty="0">
                <a:latin typeface="Calibri"/>
                <a:cs typeface="Calibri"/>
              </a:rPr>
              <a:t> </a:t>
            </a:r>
            <a:r>
              <a:rPr sz="2400" dirty="0">
                <a:latin typeface="Calibri"/>
                <a:cs typeface="Calibri"/>
              </a:rPr>
              <a:t>without</a:t>
            </a:r>
            <a:r>
              <a:rPr sz="2400" spc="-20" dirty="0">
                <a:latin typeface="Calibri"/>
                <a:cs typeface="Calibri"/>
              </a:rPr>
              <a:t> </a:t>
            </a:r>
            <a:r>
              <a:rPr sz="2400" dirty="0">
                <a:latin typeface="Calibri"/>
                <a:cs typeface="Calibri"/>
              </a:rPr>
              <a:t>that</a:t>
            </a:r>
            <a:r>
              <a:rPr sz="2400" spc="-20" dirty="0">
                <a:latin typeface="Calibri"/>
                <a:cs typeface="Calibri"/>
              </a:rPr>
              <a:t> </a:t>
            </a:r>
            <a:r>
              <a:rPr sz="2400" dirty="0">
                <a:latin typeface="Calibri"/>
                <a:cs typeface="Calibri"/>
              </a:rPr>
              <a:t>authority</a:t>
            </a:r>
            <a:r>
              <a:rPr sz="2400" spc="-20" dirty="0">
                <a:latin typeface="Calibri"/>
                <a:cs typeface="Calibri"/>
              </a:rPr>
              <a:t> </a:t>
            </a:r>
            <a:r>
              <a:rPr sz="2400" dirty="0">
                <a:latin typeface="Calibri"/>
                <a:cs typeface="Calibri"/>
              </a:rPr>
              <a:t>would</a:t>
            </a:r>
            <a:r>
              <a:rPr sz="2400" spc="-20" dirty="0">
                <a:latin typeface="Calibri"/>
                <a:cs typeface="Calibri"/>
              </a:rPr>
              <a:t> </a:t>
            </a:r>
            <a:r>
              <a:rPr sz="2400" dirty="0">
                <a:latin typeface="Calibri"/>
                <a:cs typeface="Calibri"/>
              </a:rPr>
              <a:t>be</a:t>
            </a:r>
            <a:r>
              <a:rPr sz="2400" spc="-15" dirty="0">
                <a:latin typeface="Calibri"/>
                <a:cs typeface="Calibri"/>
              </a:rPr>
              <a:t> </a:t>
            </a:r>
            <a:r>
              <a:rPr sz="2400" spc="-10" dirty="0">
                <a:latin typeface="Calibri"/>
                <a:cs typeface="Calibri"/>
              </a:rPr>
              <a:t>treason.</a:t>
            </a:r>
            <a:r>
              <a:rPr lang="en-US" sz="2400" dirty="0">
                <a:latin typeface="Calibri"/>
                <a:cs typeface="Calibri"/>
              </a:rPr>
              <a:t> </a:t>
            </a:r>
            <a:r>
              <a:rPr sz="2400" dirty="0">
                <a:latin typeface="Calibri"/>
                <a:cs typeface="Calibri"/>
              </a:rPr>
              <a:t>They</a:t>
            </a:r>
            <a:r>
              <a:rPr sz="2400" spc="-20" dirty="0">
                <a:latin typeface="Calibri"/>
                <a:cs typeface="Calibri"/>
              </a:rPr>
              <a:t> </a:t>
            </a:r>
            <a:r>
              <a:rPr sz="2400" dirty="0">
                <a:latin typeface="Calibri"/>
                <a:cs typeface="Calibri"/>
              </a:rPr>
              <a:t>asked</a:t>
            </a:r>
            <a:r>
              <a:rPr sz="2400" spc="-20" dirty="0">
                <a:latin typeface="Calibri"/>
                <a:cs typeface="Calibri"/>
              </a:rPr>
              <a:t> </a:t>
            </a:r>
            <a:r>
              <a:rPr sz="2400" dirty="0">
                <a:latin typeface="Calibri"/>
                <a:cs typeface="Calibri"/>
              </a:rPr>
              <a:t>several</a:t>
            </a:r>
            <a:r>
              <a:rPr sz="2400" spc="-20" dirty="0">
                <a:latin typeface="Calibri"/>
                <a:cs typeface="Calibri"/>
              </a:rPr>
              <a:t> </a:t>
            </a:r>
            <a:r>
              <a:rPr lang="en-US" sz="2400" dirty="0">
                <a:latin typeface="Calibri"/>
                <a:cs typeface="Calibri"/>
              </a:rPr>
              <a:t>P</a:t>
            </a:r>
            <a:r>
              <a:rPr sz="2400" dirty="0">
                <a:latin typeface="Calibri"/>
                <a:cs typeface="Calibri"/>
              </a:rPr>
              <a:t>eople</a:t>
            </a:r>
            <a:r>
              <a:rPr sz="2400" spc="-20" dirty="0">
                <a:latin typeface="Calibri"/>
                <a:cs typeface="Calibri"/>
              </a:rPr>
              <a:t> </a:t>
            </a:r>
            <a:r>
              <a:rPr sz="2400" dirty="0">
                <a:latin typeface="Calibri"/>
                <a:cs typeface="Calibri"/>
              </a:rPr>
              <a:t>in</a:t>
            </a:r>
            <a:r>
              <a:rPr sz="2400" spc="-20" dirty="0">
                <a:latin typeface="Calibri"/>
                <a:cs typeface="Calibri"/>
              </a:rPr>
              <a:t> </a:t>
            </a:r>
            <a:r>
              <a:rPr sz="2400" dirty="0">
                <a:latin typeface="Calibri"/>
                <a:cs typeface="Calibri"/>
              </a:rPr>
              <a:t>the</a:t>
            </a:r>
            <a:r>
              <a:rPr sz="2400" spc="-20" dirty="0">
                <a:latin typeface="Calibri"/>
                <a:cs typeface="Calibri"/>
              </a:rPr>
              <a:t> </a:t>
            </a:r>
            <a:r>
              <a:rPr sz="2400" dirty="0">
                <a:latin typeface="Calibri"/>
                <a:cs typeface="Calibri"/>
              </a:rPr>
              <a:t>country</a:t>
            </a:r>
            <a:r>
              <a:rPr sz="2400" spc="-20" dirty="0">
                <a:latin typeface="Calibri"/>
                <a:cs typeface="Calibri"/>
              </a:rPr>
              <a:t> </a:t>
            </a:r>
            <a:r>
              <a:rPr sz="2400" dirty="0">
                <a:latin typeface="Calibri"/>
                <a:cs typeface="Calibri"/>
              </a:rPr>
              <a:t>to</a:t>
            </a:r>
            <a:r>
              <a:rPr sz="2400" spc="-20" dirty="0">
                <a:latin typeface="Calibri"/>
                <a:cs typeface="Calibri"/>
              </a:rPr>
              <a:t> </a:t>
            </a:r>
            <a:r>
              <a:rPr sz="2400" dirty="0">
                <a:latin typeface="Calibri"/>
                <a:cs typeface="Calibri"/>
              </a:rPr>
              <a:t>come</a:t>
            </a:r>
            <a:r>
              <a:rPr sz="2400" spc="-20" dirty="0">
                <a:latin typeface="Calibri"/>
                <a:cs typeface="Calibri"/>
              </a:rPr>
              <a:t> </a:t>
            </a:r>
            <a:r>
              <a:rPr sz="2400" dirty="0">
                <a:latin typeface="Calibri"/>
                <a:cs typeface="Calibri"/>
              </a:rPr>
              <a:t>together</a:t>
            </a:r>
            <a:r>
              <a:rPr sz="2400" spc="-20" dirty="0">
                <a:latin typeface="Calibri"/>
                <a:cs typeface="Calibri"/>
              </a:rPr>
              <a:t> </a:t>
            </a:r>
            <a:r>
              <a:rPr sz="2400" dirty="0">
                <a:latin typeface="Calibri"/>
                <a:cs typeface="Calibri"/>
              </a:rPr>
              <a:t>and</a:t>
            </a:r>
            <a:r>
              <a:rPr sz="2400" spc="-20" dirty="0">
                <a:latin typeface="Calibri"/>
                <a:cs typeface="Calibri"/>
              </a:rPr>
              <a:t> </a:t>
            </a:r>
            <a:r>
              <a:rPr sz="2400" spc="-10" dirty="0">
                <a:latin typeface="Calibri"/>
                <a:cs typeface="Calibri"/>
              </a:rPr>
              <a:t>Re-</a:t>
            </a:r>
            <a:r>
              <a:rPr sz="2400" dirty="0">
                <a:latin typeface="Calibri"/>
                <a:cs typeface="Calibri"/>
              </a:rPr>
              <a:t>inhabit</a:t>
            </a:r>
            <a:r>
              <a:rPr sz="2400" spc="-20" dirty="0">
                <a:latin typeface="Calibri"/>
                <a:cs typeface="Calibri"/>
              </a:rPr>
              <a:t> </a:t>
            </a:r>
            <a:r>
              <a:rPr sz="2400" dirty="0">
                <a:latin typeface="Calibri"/>
                <a:cs typeface="Calibri"/>
              </a:rPr>
              <a:t>the</a:t>
            </a:r>
            <a:r>
              <a:rPr sz="2400" spc="-20" dirty="0">
                <a:latin typeface="Calibri"/>
                <a:cs typeface="Calibri"/>
              </a:rPr>
              <a:t> </a:t>
            </a:r>
            <a:r>
              <a:rPr sz="2400" dirty="0">
                <a:latin typeface="Calibri"/>
                <a:cs typeface="Calibri"/>
              </a:rPr>
              <a:t>seats</a:t>
            </a:r>
            <a:r>
              <a:rPr sz="2400" spc="-20" dirty="0">
                <a:latin typeface="Calibri"/>
                <a:cs typeface="Calibri"/>
              </a:rPr>
              <a:t> </a:t>
            </a:r>
            <a:r>
              <a:rPr sz="2400" dirty="0">
                <a:latin typeface="Calibri"/>
                <a:cs typeface="Calibri"/>
              </a:rPr>
              <a:t>of</a:t>
            </a:r>
            <a:r>
              <a:rPr sz="2400" spc="-15" dirty="0">
                <a:latin typeface="Calibri"/>
                <a:cs typeface="Calibri"/>
              </a:rPr>
              <a:t> </a:t>
            </a:r>
            <a:r>
              <a:rPr sz="2400" spc="-25" dirty="0">
                <a:latin typeface="Calibri"/>
                <a:cs typeface="Calibri"/>
              </a:rPr>
              <a:t>the </a:t>
            </a:r>
            <a:r>
              <a:rPr sz="2400" dirty="0">
                <a:latin typeface="Calibri"/>
                <a:cs typeface="Calibri"/>
              </a:rPr>
              <a:t>lawful</a:t>
            </a:r>
            <a:r>
              <a:rPr sz="2400" spc="-30" dirty="0">
                <a:latin typeface="Calibri"/>
                <a:cs typeface="Calibri"/>
              </a:rPr>
              <a:t> </a:t>
            </a:r>
            <a:r>
              <a:rPr sz="2400" dirty="0">
                <a:latin typeface="Calibri"/>
                <a:cs typeface="Calibri"/>
              </a:rPr>
              <a:t>constitutional</a:t>
            </a:r>
            <a:r>
              <a:rPr sz="2400" spc="-30" dirty="0">
                <a:latin typeface="Calibri"/>
                <a:cs typeface="Calibri"/>
              </a:rPr>
              <a:t> </a:t>
            </a:r>
            <a:r>
              <a:rPr sz="2400" dirty="0">
                <a:latin typeface="Calibri"/>
                <a:cs typeface="Calibri"/>
              </a:rPr>
              <a:t>government.</a:t>
            </a:r>
            <a:r>
              <a:rPr sz="2400" spc="-30" dirty="0">
                <a:latin typeface="Calibri"/>
                <a:cs typeface="Calibri"/>
              </a:rPr>
              <a:t> </a:t>
            </a:r>
            <a:endParaRPr lang="en-US" sz="2400" spc="-30" dirty="0">
              <a:latin typeface="Calibri"/>
              <a:cs typeface="Calibri"/>
            </a:endParaRPr>
          </a:p>
          <a:p>
            <a:pPr marL="12700" marR="5080">
              <a:lnSpc>
                <a:spcPct val="107000"/>
              </a:lnSpc>
              <a:spcBef>
                <a:spcPts val="100"/>
              </a:spcBef>
            </a:pPr>
            <a:endParaRPr lang="en-US" sz="2400" dirty="0">
              <a:latin typeface="Calibri"/>
              <a:cs typeface="Calibri"/>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a:extLst>
              <a:ext uri="{FF2B5EF4-FFF2-40B4-BE49-F238E27FC236}">
                <a16:creationId xmlns:a16="http://schemas.microsoft.com/office/drawing/2014/main" xmlns="" id="{60B56267-25AD-2DB8-0164-44AC1673988B}"/>
              </a:ext>
            </a:extLst>
          </p:cNvPr>
          <p:cNvPicPr/>
          <p:nvPr/>
        </p:nvPicPr>
        <p:blipFill>
          <a:blip r:embed="rId3" cstate="print">
            <a:clrChange>
              <a:clrFrom>
                <a:srgbClr val="000000">
                  <a:alpha val="0"/>
                </a:srgbClr>
              </a:clrFrom>
              <a:clrTo>
                <a:srgbClr val="000000">
                  <a:alpha val="0"/>
                </a:srgbClr>
              </a:clrTo>
            </a:clrChange>
            <a:duotone>
              <a:schemeClr val="accent1">
                <a:shade val="45000"/>
                <a:satMod val="135000"/>
              </a:schemeClr>
              <a:prstClr val="white"/>
            </a:duotone>
            <a:extLst>
              <a:ext uri="{BEBA8EAE-BF5A-486C-A8C5-ECC9F3942E4B}">
                <a14:imgProps xmlns:a14="http://schemas.microsoft.com/office/drawing/2010/main">
                  <a14:imgLayer r:embed="rId4">
                    <a14:imgEffect>
                      <a14:sharpenSoften amount="100000"/>
                    </a14:imgEffect>
                    <a14:imgEffect>
                      <a14:colorTemperature colorTemp="11500"/>
                    </a14:imgEffect>
                    <a14:imgEffect>
                      <a14:saturation sat="66000"/>
                    </a14:imgEffect>
                    <a14:imgEffect>
                      <a14:brightnessContrast contrast="-2000"/>
                    </a14:imgEffect>
                  </a14:imgLayer>
                </a14:imgProps>
              </a:ext>
            </a:extLst>
          </a:blip>
          <a:stretch>
            <a:fillRect/>
          </a:stretch>
        </p:blipFill>
        <p:spPr>
          <a:xfrm>
            <a:off x="2393577" y="-6626"/>
            <a:ext cx="7404845" cy="6848060"/>
          </a:xfrm>
          <a:prstGeom prst="rect">
            <a:avLst/>
          </a:prstGeom>
          <a:noFill/>
          <a:effectLst>
            <a:outerShdw dist="50800" sx="147000" sy="147000" algn="ctr" rotWithShape="0">
              <a:srgbClr val="000000">
                <a:alpha val="0"/>
              </a:srgbClr>
            </a:outerShdw>
            <a:reflection endPos="65000" dist="50800" dir="5400000" sy="-100000" algn="bl" rotWithShape="0"/>
          </a:effectLst>
        </p:spPr>
      </p:pic>
      <p:sp>
        <p:nvSpPr>
          <p:cNvPr id="3" name="object 3"/>
          <p:cNvSpPr txBox="1">
            <a:spLocks noGrp="1"/>
          </p:cNvSpPr>
          <p:nvPr>
            <p:ph type="title"/>
          </p:nvPr>
        </p:nvSpPr>
        <p:spPr>
          <a:xfrm>
            <a:off x="73029" y="268116"/>
            <a:ext cx="11700511" cy="452111"/>
          </a:xfrm>
          <a:prstGeom prst="rect">
            <a:avLst/>
          </a:prstGeom>
        </p:spPr>
        <p:txBody>
          <a:bodyPr vert="horz" wrap="square" lIns="0" tIns="12700" rIns="0" bIns="0" rtlCol="0">
            <a:spAutoFit/>
          </a:bodyPr>
          <a:lstStyle/>
          <a:p>
            <a:pPr marL="254635" algn="ctr">
              <a:lnSpc>
                <a:spcPts val="3329"/>
              </a:lnSpc>
            </a:pPr>
            <a:r>
              <a:rPr sz="3600" u="heavy" spc="-10" dirty="0">
                <a:uFill>
                  <a:solidFill>
                    <a:srgbClr val="000000"/>
                  </a:solidFill>
                </a:uFill>
              </a:rPr>
              <a:t>INTRODUCTION</a:t>
            </a:r>
            <a:endParaRPr sz="3600" dirty="0"/>
          </a:p>
        </p:txBody>
      </p:sp>
      <p:sp>
        <p:nvSpPr>
          <p:cNvPr id="4" name="object 4"/>
          <p:cNvSpPr txBox="1"/>
          <p:nvPr/>
        </p:nvSpPr>
        <p:spPr>
          <a:xfrm>
            <a:off x="685799" y="931639"/>
            <a:ext cx="10820400" cy="5834931"/>
          </a:xfrm>
          <a:prstGeom prst="rect">
            <a:avLst/>
          </a:prstGeom>
        </p:spPr>
        <p:txBody>
          <a:bodyPr vert="horz" wrap="square" lIns="0" tIns="12700" rIns="0" bIns="0" rtlCol="0">
            <a:spAutoFit/>
          </a:bodyPr>
          <a:lstStyle/>
          <a:p>
            <a:pPr marL="12700" marR="8255">
              <a:lnSpc>
                <a:spcPct val="100000"/>
              </a:lnSpc>
              <a:spcBef>
                <a:spcPts val="100"/>
              </a:spcBef>
            </a:pPr>
            <a:r>
              <a:rPr sz="2200" dirty="0">
                <a:latin typeface="Calibri"/>
                <a:cs typeface="Calibri"/>
              </a:rPr>
              <a:t>The</a:t>
            </a:r>
            <a:r>
              <a:rPr sz="2200" spc="-20" dirty="0">
                <a:latin typeface="Calibri"/>
                <a:cs typeface="Calibri"/>
              </a:rPr>
              <a:t> </a:t>
            </a:r>
            <a:r>
              <a:rPr sz="2200" dirty="0">
                <a:latin typeface="Calibri"/>
                <a:cs typeface="Calibri"/>
              </a:rPr>
              <a:t>following</a:t>
            </a:r>
            <a:r>
              <a:rPr sz="2200" spc="-20" dirty="0">
                <a:latin typeface="Calibri"/>
                <a:cs typeface="Calibri"/>
              </a:rPr>
              <a:t> </a:t>
            </a:r>
            <a:r>
              <a:rPr sz="2200" dirty="0">
                <a:latin typeface="Calibri"/>
                <a:cs typeface="Calibri"/>
              </a:rPr>
              <a:t>is</a:t>
            </a:r>
            <a:r>
              <a:rPr sz="2200" spc="-20" dirty="0">
                <a:latin typeface="Calibri"/>
                <a:cs typeface="Calibri"/>
              </a:rPr>
              <a:t> </a:t>
            </a:r>
            <a:r>
              <a:rPr sz="2200" dirty="0">
                <a:latin typeface="Calibri"/>
                <a:cs typeface="Calibri"/>
              </a:rPr>
              <a:t>the</a:t>
            </a:r>
            <a:r>
              <a:rPr sz="2200" spc="-20" dirty="0">
                <a:latin typeface="Calibri"/>
                <a:cs typeface="Calibri"/>
              </a:rPr>
              <a:t> </a:t>
            </a:r>
            <a:r>
              <a:rPr sz="2200" dirty="0">
                <a:latin typeface="Calibri"/>
                <a:cs typeface="Calibri"/>
              </a:rPr>
              <a:t>plan</a:t>
            </a:r>
            <a:r>
              <a:rPr sz="2200" spc="-20" dirty="0">
                <a:latin typeface="Calibri"/>
                <a:cs typeface="Calibri"/>
              </a:rPr>
              <a:t> </a:t>
            </a:r>
            <a:r>
              <a:rPr sz="2200" dirty="0">
                <a:latin typeface="Calibri"/>
                <a:cs typeface="Calibri"/>
              </a:rPr>
              <a:t>that</a:t>
            </a:r>
            <a:r>
              <a:rPr sz="2200" spc="-20" dirty="0">
                <a:latin typeface="Calibri"/>
                <a:cs typeface="Calibri"/>
              </a:rPr>
              <a:t> </a:t>
            </a:r>
            <a:r>
              <a:rPr sz="2200" dirty="0">
                <a:latin typeface="Calibri"/>
                <a:cs typeface="Calibri"/>
              </a:rPr>
              <a:t>we</a:t>
            </a:r>
            <a:r>
              <a:rPr sz="2200" spc="-20" dirty="0">
                <a:latin typeface="Calibri"/>
                <a:cs typeface="Calibri"/>
              </a:rPr>
              <a:t> </a:t>
            </a:r>
            <a:r>
              <a:rPr sz="2200" dirty="0">
                <a:latin typeface="Calibri"/>
                <a:cs typeface="Calibri"/>
              </a:rPr>
              <a:t>are</a:t>
            </a:r>
            <a:r>
              <a:rPr sz="2200" spc="-20" dirty="0">
                <a:latin typeface="Calibri"/>
                <a:cs typeface="Calibri"/>
              </a:rPr>
              <a:t> </a:t>
            </a:r>
            <a:r>
              <a:rPr sz="2200" dirty="0">
                <a:latin typeface="Calibri"/>
                <a:cs typeface="Calibri"/>
              </a:rPr>
              <a:t>offering</a:t>
            </a:r>
            <a:r>
              <a:rPr sz="2200" spc="-20" dirty="0">
                <a:latin typeface="Calibri"/>
                <a:cs typeface="Calibri"/>
              </a:rPr>
              <a:t> </a:t>
            </a:r>
            <a:r>
              <a:rPr sz="2200" dirty="0">
                <a:latin typeface="Calibri"/>
                <a:cs typeface="Calibri"/>
              </a:rPr>
              <a:t>as</a:t>
            </a:r>
            <a:r>
              <a:rPr sz="2200" spc="-15" dirty="0">
                <a:latin typeface="Calibri"/>
                <a:cs typeface="Calibri"/>
              </a:rPr>
              <a:t> </a:t>
            </a:r>
            <a:r>
              <a:rPr sz="2200" dirty="0">
                <a:latin typeface="Calibri"/>
                <a:cs typeface="Calibri"/>
              </a:rPr>
              <a:t>guidance</a:t>
            </a:r>
            <a:r>
              <a:rPr sz="2200" spc="-20" dirty="0">
                <a:latin typeface="Calibri"/>
                <a:cs typeface="Calibri"/>
              </a:rPr>
              <a:t> </a:t>
            </a:r>
            <a:r>
              <a:rPr sz="2200" dirty="0">
                <a:latin typeface="Calibri"/>
                <a:cs typeface="Calibri"/>
              </a:rPr>
              <a:t>on</a:t>
            </a:r>
            <a:r>
              <a:rPr sz="2200" spc="-20" dirty="0">
                <a:latin typeface="Calibri"/>
                <a:cs typeface="Calibri"/>
              </a:rPr>
              <a:t> </a:t>
            </a:r>
            <a:r>
              <a:rPr sz="2200" dirty="0">
                <a:latin typeface="Calibri"/>
                <a:cs typeface="Calibri"/>
              </a:rPr>
              <a:t>how</a:t>
            </a:r>
            <a:r>
              <a:rPr sz="2200" spc="-20" dirty="0">
                <a:latin typeface="Calibri"/>
                <a:cs typeface="Calibri"/>
              </a:rPr>
              <a:t> </a:t>
            </a:r>
            <a:r>
              <a:rPr sz="2200" dirty="0">
                <a:latin typeface="Calibri"/>
                <a:cs typeface="Calibri"/>
              </a:rPr>
              <a:t>to</a:t>
            </a:r>
            <a:r>
              <a:rPr sz="2200" spc="-20" dirty="0">
                <a:latin typeface="Calibri"/>
                <a:cs typeface="Calibri"/>
              </a:rPr>
              <a:t> </a:t>
            </a:r>
            <a:r>
              <a:rPr sz="2200" dirty="0">
                <a:latin typeface="Calibri"/>
                <a:cs typeface="Calibri"/>
              </a:rPr>
              <a:t>successfully</a:t>
            </a:r>
            <a:r>
              <a:rPr sz="2200" spc="-20" dirty="0">
                <a:latin typeface="Calibri"/>
                <a:cs typeface="Calibri"/>
              </a:rPr>
              <a:t> </a:t>
            </a:r>
            <a:r>
              <a:rPr sz="2200" spc="-10" dirty="0">
                <a:latin typeface="Calibri"/>
                <a:cs typeface="Calibri"/>
              </a:rPr>
              <a:t>re-</a:t>
            </a:r>
            <a:r>
              <a:rPr sz="2200" dirty="0">
                <a:latin typeface="Calibri"/>
                <a:cs typeface="Calibri"/>
              </a:rPr>
              <a:t>inhabit</a:t>
            </a:r>
            <a:r>
              <a:rPr sz="2200" spc="-20" dirty="0">
                <a:latin typeface="Calibri"/>
                <a:cs typeface="Calibri"/>
              </a:rPr>
              <a:t> </a:t>
            </a:r>
            <a:r>
              <a:rPr sz="2200" dirty="0">
                <a:latin typeface="Calibri"/>
                <a:cs typeface="Calibri"/>
              </a:rPr>
              <a:t>the</a:t>
            </a:r>
            <a:r>
              <a:rPr sz="2200" spc="-20" dirty="0">
                <a:latin typeface="Calibri"/>
                <a:cs typeface="Calibri"/>
              </a:rPr>
              <a:t> </a:t>
            </a:r>
            <a:r>
              <a:rPr sz="2200" dirty="0">
                <a:latin typeface="Calibri"/>
                <a:cs typeface="Calibri"/>
              </a:rPr>
              <a:t>county</a:t>
            </a:r>
            <a:r>
              <a:rPr sz="2200" spc="-20" dirty="0">
                <a:latin typeface="Calibri"/>
                <a:cs typeface="Calibri"/>
              </a:rPr>
              <a:t> </a:t>
            </a:r>
            <a:r>
              <a:rPr sz="2200" dirty="0">
                <a:latin typeface="Calibri"/>
                <a:cs typeface="Calibri"/>
              </a:rPr>
              <a:t>and</a:t>
            </a:r>
            <a:r>
              <a:rPr sz="2200" spc="-15" dirty="0">
                <a:latin typeface="Calibri"/>
                <a:cs typeface="Calibri"/>
              </a:rPr>
              <a:t> </a:t>
            </a:r>
            <a:r>
              <a:rPr sz="2200" spc="-10" dirty="0">
                <a:latin typeface="Calibri"/>
                <a:cs typeface="Calibri"/>
              </a:rPr>
              <a:t>state </a:t>
            </a:r>
            <a:r>
              <a:rPr sz="2200" dirty="0">
                <a:latin typeface="Calibri"/>
                <a:cs typeface="Calibri"/>
              </a:rPr>
              <a:t>governments</a:t>
            </a:r>
            <a:r>
              <a:rPr sz="2200" spc="-25" dirty="0">
                <a:latin typeface="Calibri"/>
                <a:cs typeface="Calibri"/>
              </a:rPr>
              <a:t> </a:t>
            </a:r>
            <a:r>
              <a:rPr sz="2200" dirty="0">
                <a:latin typeface="Calibri"/>
                <a:cs typeface="Calibri"/>
              </a:rPr>
              <a:t>in</a:t>
            </a:r>
            <a:r>
              <a:rPr sz="2200" spc="-20" dirty="0">
                <a:latin typeface="Calibri"/>
                <a:cs typeface="Calibri"/>
              </a:rPr>
              <a:t> </a:t>
            </a:r>
            <a:r>
              <a:rPr sz="2200" dirty="0">
                <a:latin typeface="Calibri"/>
                <a:cs typeface="Calibri"/>
              </a:rPr>
              <a:t>a</a:t>
            </a:r>
            <a:r>
              <a:rPr sz="2200" spc="-20" dirty="0">
                <a:latin typeface="Calibri"/>
                <a:cs typeface="Calibri"/>
              </a:rPr>
              <a:t> </a:t>
            </a:r>
            <a:r>
              <a:rPr sz="2200" dirty="0">
                <a:latin typeface="Calibri"/>
                <a:cs typeface="Calibri"/>
              </a:rPr>
              <a:t>lawful</a:t>
            </a:r>
            <a:r>
              <a:rPr sz="2200" spc="-25" dirty="0">
                <a:latin typeface="Calibri"/>
                <a:cs typeface="Calibri"/>
              </a:rPr>
              <a:t> </a:t>
            </a:r>
            <a:r>
              <a:rPr sz="2200" dirty="0">
                <a:latin typeface="Calibri"/>
                <a:cs typeface="Calibri"/>
              </a:rPr>
              <a:t>manner.</a:t>
            </a:r>
            <a:r>
              <a:rPr sz="2200" spc="-20" dirty="0">
                <a:latin typeface="Calibri"/>
                <a:cs typeface="Calibri"/>
              </a:rPr>
              <a:t> </a:t>
            </a:r>
            <a:r>
              <a:rPr sz="2200" dirty="0">
                <a:latin typeface="Calibri"/>
                <a:cs typeface="Calibri"/>
              </a:rPr>
              <a:t>It</a:t>
            </a:r>
            <a:r>
              <a:rPr sz="2200" spc="-20" dirty="0">
                <a:latin typeface="Calibri"/>
                <a:cs typeface="Calibri"/>
              </a:rPr>
              <a:t> </a:t>
            </a:r>
            <a:r>
              <a:rPr sz="2200" dirty="0">
                <a:latin typeface="Calibri"/>
                <a:cs typeface="Calibri"/>
              </a:rPr>
              <a:t>is</a:t>
            </a:r>
            <a:r>
              <a:rPr sz="2200" spc="-20" dirty="0">
                <a:latin typeface="Calibri"/>
                <a:cs typeface="Calibri"/>
              </a:rPr>
              <a:t> </a:t>
            </a:r>
            <a:r>
              <a:rPr sz="2200" dirty="0">
                <a:latin typeface="Calibri"/>
                <a:cs typeface="Calibri"/>
              </a:rPr>
              <a:t>imperative</a:t>
            </a:r>
            <a:r>
              <a:rPr sz="2200" spc="-25" dirty="0">
                <a:latin typeface="Calibri"/>
                <a:cs typeface="Calibri"/>
              </a:rPr>
              <a:t> </a:t>
            </a:r>
            <a:r>
              <a:rPr sz="2200" dirty="0">
                <a:latin typeface="Calibri"/>
                <a:cs typeface="Calibri"/>
              </a:rPr>
              <a:t>that</a:t>
            </a:r>
            <a:r>
              <a:rPr sz="2200" spc="-20" dirty="0">
                <a:latin typeface="Calibri"/>
                <a:cs typeface="Calibri"/>
              </a:rPr>
              <a:t> </a:t>
            </a:r>
            <a:r>
              <a:rPr sz="2200" dirty="0">
                <a:latin typeface="Calibri"/>
                <a:cs typeface="Calibri"/>
              </a:rPr>
              <a:t>we</a:t>
            </a:r>
            <a:r>
              <a:rPr sz="2200" spc="-20" dirty="0">
                <a:latin typeface="Calibri"/>
                <a:cs typeface="Calibri"/>
              </a:rPr>
              <a:t> </a:t>
            </a:r>
            <a:r>
              <a:rPr sz="2200" dirty="0">
                <a:latin typeface="Calibri"/>
                <a:cs typeface="Calibri"/>
              </a:rPr>
              <a:t>complete</a:t>
            </a:r>
            <a:r>
              <a:rPr sz="2200" spc="-25" dirty="0">
                <a:latin typeface="Calibri"/>
                <a:cs typeface="Calibri"/>
              </a:rPr>
              <a:t> </a:t>
            </a:r>
            <a:r>
              <a:rPr sz="2200" dirty="0">
                <a:latin typeface="Calibri"/>
                <a:cs typeface="Calibri"/>
              </a:rPr>
              <a:t>the</a:t>
            </a:r>
            <a:r>
              <a:rPr sz="2200" spc="-20" dirty="0">
                <a:latin typeface="Calibri"/>
                <a:cs typeface="Calibri"/>
              </a:rPr>
              <a:t> </a:t>
            </a:r>
            <a:r>
              <a:rPr sz="2200" dirty="0">
                <a:latin typeface="Calibri"/>
                <a:cs typeface="Calibri"/>
              </a:rPr>
              <a:t>task</a:t>
            </a:r>
            <a:r>
              <a:rPr sz="2200" spc="-20" dirty="0">
                <a:latin typeface="Calibri"/>
                <a:cs typeface="Calibri"/>
              </a:rPr>
              <a:t> </a:t>
            </a:r>
            <a:r>
              <a:rPr sz="2200" dirty="0">
                <a:latin typeface="Calibri"/>
                <a:cs typeface="Calibri"/>
              </a:rPr>
              <a:t>in</a:t>
            </a:r>
            <a:r>
              <a:rPr sz="2200" spc="-20" dirty="0">
                <a:latin typeface="Calibri"/>
                <a:cs typeface="Calibri"/>
              </a:rPr>
              <a:t> </a:t>
            </a:r>
            <a:r>
              <a:rPr sz="2200" dirty="0">
                <a:latin typeface="Calibri"/>
                <a:cs typeface="Calibri"/>
              </a:rPr>
              <a:t>a</a:t>
            </a:r>
            <a:r>
              <a:rPr sz="2200" spc="-25" dirty="0">
                <a:latin typeface="Calibri"/>
                <a:cs typeface="Calibri"/>
              </a:rPr>
              <a:t> </a:t>
            </a:r>
            <a:r>
              <a:rPr sz="2200" dirty="0">
                <a:latin typeface="Calibri"/>
                <a:cs typeface="Calibri"/>
              </a:rPr>
              <a:t>way</a:t>
            </a:r>
            <a:r>
              <a:rPr sz="2200" spc="-20" dirty="0">
                <a:latin typeface="Calibri"/>
                <a:cs typeface="Calibri"/>
              </a:rPr>
              <a:t> </a:t>
            </a:r>
            <a:r>
              <a:rPr sz="2200" dirty="0">
                <a:latin typeface="Calibri"/>
                <a:cs typeface="Calibri"/>
              </a:rPr>
              <a:t>that</a:t>
            </a:r>
            <a:r>
              <a:rPr sz="2200" spc="-20" dirty="0">
                <a:latin typeface="Calibri"/>
                <a:cs typeface="Calibri"/>
              </a:rPr>
              <a:t> </a:t>
            </a:r>
            <a:r>
              <a:rPr sz="2200" dirty="0">
                <a:latin typeface="Calibri"/>
                <a:cs typeface="Calibri"/>
              </a:rPr>
              <a:t>demonstrates</a:t>
            </a:r>
            <a:r>
              <a:rPr sz="2200" spc="-20" dirty="0">
                <a:latin typeface="Calibri"/>
                <a:cs typeface="Calibri"/>
              </a:rPr>
              <a:t> </a:t>
            </a:r>
            <a:r>
              <a:rPr sz="2200" spc="-25" dirty="0">
                <a:latin typeface="Calibri"/>
                <a:cs typeface="Calibri"/>
              </a:rPr>
              <a:t>the </a:t>
            </a:r>
            <a:r>
              <a:rPr sz="2200" dirty="0">
                <a:latin typeface="Calibri"/>
                <a:cs typeface="Calibri"/>
              </a:rPr>
              <a:t>authority</a:t>
            </a:r>
            <a:r>
              <a:rPr sz="2200" spc="-25" dirty="0">
                <a:latin typeface="Calibri"/>
                <a:cs typeface="Calibri"/>
              </a:rPr>
              <a:t> </a:t>
            </a:r>
            <a:r>
              <a:rPr sz="2200" dirty="0">
                <a:latin typeface="Calibri"/>
                <a:cs typeface="Calibri"/>
              </a:rPr>
              <a:t>in</a:t>
            </a:r>
            <a:r>
              <a:rPr sz="2200" spc="-25" dirty="0">
                <a:latin typeface="Calibri"/>
                <a:cs typeface="Calibri"/>
              </a:rPr>
              <a:t> </a:t>
            </a:r>
            <a:r>
              <a:rPr lang="en-US" sz="2200" dirty="0">
                <a:latin typeface="Calibri"/>
                <a:cs typeface="Calibri"/>
              </a:rPr>
              <a:t>L</a:t>
            </a:r>
            <a:r>
              <a:rPr sz="2200" dirty="0">
                <a:latin typeface="Calibri"/>
                <a:cs typeface="Calibri"/>
              </a:rPr>
              <a:t>aw.</a:t>
            </a:r>
            <a:r>
              <a:rPr sz="2200" spc="-25" dirty="0">
                <a:latin typeface="Calibri"/>
                <a:cs typeface="Calibri"/>
              </a:rPr>
              <a:t> </a:t>
            </a:r>
            <a:endParaRPr lang="en-US" sz="2200" spc="-25" dirty="0">
              <a:latin typeface="Calibri"/>
              <a:cs typeface="Calibri"/>
            </a:endParaRPr>
          </a:p>
          <a:p>
            <a:pPr marL="12700" marR="8255">
              <a:lnSpc>
                <a:spcPct val="100000"/>
              </a:lnSpc>
              <a:spcBef>
                <a:spcPts val="100"/>
              </a:spcBef>
            </a:pPr>
            <a:r>
              <a:rPr sz="2200" dirty="0" smtClean="0">
                <a:latin typeface="Calibri"/>
                <a:cs typeface="Calibri"/>
              </a:rPr>
              <a:t>We</a:t>
            </a:r>
            <a:r>
              <a:rPr sz="2200" spc="-25" dirty="0" smtClean="0">
                <a:latin typeface="Calibri"/>
                <a:cs typeface="Calibri"/>
              </a:rPr>
              <a:t> </a:t>
            </a:r>
            <a:r>
              <a:rPr lang="en-US" sz="2200" spc="-25" dirty="0" smtClean="0">
                <a:latin typeface="Calibri"/>
                <a:cs typeface="Calibri"/>
              </a:rPr>
              <a:t>the People </a:t>
            </a:r>
            <a:r>
              <a:rPr sz="2200" dirty="0" smtClean="0">
                <a:latin typeface="Calibri"/>
                <a:cs typeface="Calibri"/>
              </a:rPr>
              <a:t>have</a:t>
            </a:r>
            <a:r>
              <a:rPr sz="2200" spc="-25" dirty="0" smtClean="0">
                <a:latin typeface="Calibri"/>
                <a:cs typeface="Calibri"/>
              </a:rPr>
              <a:t> </a:t>
            </a:r>
            <a:r>
              <a:rPr sz="2200" dirty="0">
                <a:latin typeface="Calibri"/>
                <a:cs typeface="Calibri"/>
              </a:rPr>
              <a:t>chosen</a:t>
            </a:r>
            <a:r>
              <a:rPr sz="2200" spc="-20" dirty="0">
                <a:latin typeface="Calibri"/>
                <a:cs typeface="Calibri"/>
              </a:rPr>
              <a:t> </a:t>
            </a:r>
            <a:r>
              <a:rPr sz="2200" dirty="0">
                <a:latin typeface="Calibri"/>
                <a:cs typeface="Calibri"/>
              </a:rPr>
              <a:t>elements</a:t>
            </a:r>
            <a:r>
              <a:rPr sz="2200" spc="-25" dirty="0">
                <a:latin typeface="Calibri"/>
                <a:cs typeface="Calibri"/>
              </a:rPr>
              <a:t> </a:t>
            </a:r>
            <a:r>
              <a:rPr sz="2200" dirty="0">
                <a:latin typeface="Calibri"/>
                <a:cs typeface="Calibri"/>
              </a:rPr>
              <a:t>of</a:t>
            </a:r>
            <a:r>
              <a:rPr lang="en-US" sz="2200" spc="-25" dirty="0">
                <a:latin typeface="Calibri"/>
                <a:cs typeface="Calibri"/>
              </a:rPr>
              <a:t>:</a:t>
            </a:r>
          </a:p>
          <a:p>
            <a:pPr marL="469900" marR="8255" indent="-457200">
              <a:lnSpc>
                <a:spcPct val="100000"/>
              </a:lnSpc>
              <a:spcBef>
                <a:spcPts val="100"/>
              </a:spcBef>
              <a:buFont typeface="+mj-lt"/>
              <a:buAutoNum type="arabicParenR"/>
            </a:pPr>
            <a:r>
              <a:rPr lang="en-US" sz="2200" spc="-25" dirty="0">
                <a:latin typeface="Calibri"/>
                <a:cs typeface="Calibri"/>
              </a:rPr>
              <a:t>The accurate “Holy Bible,” and</a:t>
            </a:r>
            <a:r>
              <a:rPr lang="en-US" sz="2200" spc="-25" dirty="0" smtClean="0">
                <a:latin typeface="Calibri"/>
                <a:cs typeface="Calibri"/>
              </a:rPr>
              <a:t>;</a:t>
            </a:r>
          </a:p>
          <a:p>
            <a:pPr marL="469900" marR="8255" indent="-457200">
              <a:lnSpc>
                <a:spcPct val="100000"/>
              </a:lnSpc>
              <a:spcBef>
                <a:spcPts val="100"/>
              </a:spcBef>
              <a:buFont typeface="+mj-lt"/>
              <a:buAutoNum type="arabicParenR"/>
            </a:pPr>
            <a:r>
              <a:rPr lang="en-US" sz="2200" spc="-25" dirty="0" smtClean="0">
                <a:latin typeface="Calibri"/>
                <a:cs typeface="Calibri"/>
              </a:rPr>
              <a:t>The </a:t>
            </a:r>
            <a:r>
              <a:rPr lang="en-US" sz="2200" i="1" spc="-25" dirty="0">
                <a:latin typeface="Calibri"/>
                <a:cs typeface="Calibri"/>
              </a:rPr>
              <a:t>Mayflower Compact</a:t>
            </a:r>
            <a:r>
              <a:rPr lang="en-US" sz="2200" spc="-25" dirty="0">
                <a:latin typeface="Calibri"/>
                <a:cs typeface="Calibri"/>
              </a:rPr>
              <a:t>, </a:t>
            </a:r>
            <a:r>
              <a:rPr lang="en-US" sz="2200" i="1" spc="-25" dirty="0">
                <a:latin typeface="Calibri"/>
                <a:cs typeface="Calibri"/>
              </a:rPr>
              <a:t>circa</a:t>
            </a:r>
            <a:r>
              <a:rPr lang="en-US" sz="2200" spc="-25" dirty="0">
                <a:latin typeface="Calibri"/>
                <a:cs typeface="Calibri"/>
              </a:rPr>
              <a:t> 1620</a:t>
            </a:r>
          </a:p>
          <a:p>
            <a:pPr marL="469900" marR="8255" indent="-457200">
              <a:lnSpc>
                <a:spcPct val="100000"/>
              </a:lnSpc>
              <a:spcBef>
                <a:spcPts val="100"/>
              </a:spcBef>
              <a:buFont typeface="+mj-lt"/>
              <a:buAutoNum type="arabicParenR"/>
            </a:pPr>
            <a:r>
              <a:rPr lang="en-US" sz="2200" spc="-25" dirty="0" err="1">
                <a:latin typeface="Calibri"/>
                <a:cs typeface="Calibri"/>
              </a:rPr>
              <a:t>Vattel</a:t>
            </a:r>
            <a:r>
              <a:rPr lang="en-US" sz="2200" spc="-25" dirty="0">
                <a:latin typeface="Calibri"/>
                <a:cs typeface="Calibri"/>
              </a:rPr>
              <a:t>, </a:t>
            </a:r>
            <a:r>
              <a:rPr lang="en-US" sz="2200" spc="-25" dirty="0" err="1">
                <a:latin typeface="Calibri"/>
                <a:cs typeface="Calibri"/>
              </a:rPr>
              <a:t>Emmerich</a:t>
            </a:r>
            <a:r>
              <a:rPr lang="en-US" sz="2200" spc="-25" dirty="0">
                <a:latin typeface="Calibri"/>
                <a:cs typeface="Calibri"/>
              </a:rPr>
              <a:t> de, </a:t>
            </a:r>
            <a:r>
              <a:rPr lang="en-US" sz="2200" spc="-25" dirty="0">
                <a:latin typeface="Calibri"/>
                <a:cs typeface="Calibri"/>
                <a:hlinkClick r:id="rId5"/>
              </a:rPr>
              <a:t>The Law of Nations or the Principles of Natural Law</a:t>
            </a:r>
            <a:r>
              <a:rPr lang="en-US" sz="2200" spc="-25" dirty="0">
                <a:latin typeface="Calibri"/>
                <a:cs typeface="Calibri"/>
              </a:rPr>
              <a:t> (1758), and;</a:t>
            </a:r>
          </a:p>
          <a:p>
            <a:pPr marL="469900" marR="8255" indent="-457200">
              <a:lnSpc>
                <a:spcPct val="100000"/>
              </a:lnSpc>
              <a:spcBef>
                <a:spcPts val="100"/>
              </a:spcBef>
              <a:buFont typeface="+mj-lt"/>
              <a:buAutoNum type="arabicParenR"/>
            </a:pPr>
            <a:r>
              <a:rPr lang="en-US" sz="2200" spc="-25" dirty="0">
                <a:latin typeface="Calibri"/>
                <a:cs typeface="Calibri"/>
              </a:rPr>
              <a:t>The </a:t>
            </a:r>
            <a:r>
              <a:rPr lang="en-US" sz="2200" i="1" dirty="0">
                <a:latin typeface="Calibri"/>
                <a:cs typeface="Calibri"/>
              </a:rPr>
              <a:t>Declaration</a:t>
            </a:r>
            <a:r>
              <a:rPr lang="en-US" sz="2200" i="1" spc="-25" dirty="0">
                <a:latin typeface="Calibri"/>
                <a:cs typeface="Calibri"/>
              </a:rPr>
              <a:t> </a:t>
            </a:r>
            <a:r>
              <a:rPr lang="en-US" sz="2200" i="1" dirty="0">
                <a:latin typeface="Calibri"/>
                <a:cs typeface="Calibri"/>
              </a:rPr>
              <a:t>of</a:t>
            </a:r>
            <a:r>
              <a:rPr lang="en-US" sz="2200" i="1" spc="-25" dirty="0">
                <a:latin typeface="Calibri"/>
                <a:cs typeface="Calibri"/>
              </a:rPr>
              <a:t> </a:t>
            </a:r>
            <a:r>
              <a:rPr lang="en-US" sz="2200" i="1" dirty="0">
                <a:latin typeface="Calibri"/>
                <a:cs typeface="Calibri"/>
              </a:rPr>
              <a:t>Independence</a:t>
            </a:r>
            <a:r>
              <a:rPr lang="en-US" sz="2200" dirty="0">
                <a:latin typeface="Calibri"/>
                <a:cs typeface="Calibri"/>
              </a:rPr>
              <a:t>, </a:t>
            </a:r>
            <a:r>
              <a:rPr lang="en-US" sz="2200" i="1" dirty="0">
                <a:latin typeface="Calibri"/>
                <a:cs typeface="Calibri"/>
              </a:rPr>
              <a:t>circa</a:t>
            </a:r>
            <a:r>
              <a:rPr lang="en-US" sz="2200" dirty="0">
                <a:latin typeface="Calibri"/>
                <a:cs typeface="Calibri"/>
              </a:rPr>
              <a:t> 1776, and;</a:t>
            </a:r>
            <a:endParaRPr lang="en-US" sz="2200" spc="-20" dirty="0">
              <a:latin typeface="Calibri"/>
              <a:cs typeface="Calibri"/>
            </a:endParaRPr>
          </a:p>
          <a:p>
            <a:pPr marL="469900" marR="8255" indent="-457200">
              <a:lnSpc>
                <a:spcPct val="100000"/>
              </a:lnSpc>
              <a:spcBef>
                <a:spcPts val="100"/>
              </a:spcBef>
              <a:buFont typeface="+mj-lt"/>
              <a:buAutoNum type="arabicParenR"/>
            </a:pPr>
            <a:r>
              <a:rPr lang="en-US" sz="2200" i="1" spc="-30" dirty="0">
                <a:latin typeface="Calibri"/>
                <a:cs typeface="Calibri"/>
              </a:rPr>
              <a:t>An Ordinance for the Government of the Territory of the United States North-West of the River Ohio</a:t>
            </a:r>
            <a:r>
              <a:rPr lang="en-US" sz="2200" spc="-30" dirty="0">
                <a:latin typeface="Calibri"/>
                <a:cs typeface="Calibri"/>
              </a:rPr>
              <a:t> (</a:t>
            </a:r>
            <a:r>
              <a:rPr lang="en-US" sz="2200" dirty="0">
                <a:latin typeface="Calibri"/>
                <a:cs typeface="Calibri"/>
              </a:rPr>
              <a:t>Northwest</a:t>
            </a:r>
            <a:r>
              <a:rPr lang="en-US" sz="2200" spc="-25" dirty="0">
                <a:latin typeface="Calibri"/>
                <a:cs typeface="Calibri"/>
              </a:rPr>
              <a:t> </a:t>
            </a:r>
            <a:r>
              <a:rPr lang="en-US" sz="2200" dirty="0">
                <a:latin typeface="Calibri"/>
                <a:cs typeface="Calibri"/>
              </a:rPr>
              <a:t>Ordinance)</a:t>
            </a:r>
            <a:r>
              <a:rPr lang="en-US" sz="2200" spc="-30" dirty="0">
                <a:latin typeface="Calibri"/>
                <a:cs typeface="Calibri"/>
              </a:rPr>
              <a:t> as codified in </a:t>
            </a:r>
            <a:r>
              <a:rPr lang="en-US" sz="2200" i="1" spc="-30" dirty="0">
                <a:latin typeface="Calibri"/>
                <a:cs typeface="Calibri"/>
              </a:rPr>
              <a:t>1 Statute 50 and as implemented by We the People </a:t>
            </a:r>
            <a:r>
              <a:rPr lang="en-US" sz="2200" spc="-30" dirty="0">
                <a:latin typeface="Calibri"/>
                <a:cs typeface="Calibri"/>
              </a:rPr>
              <a:t>of the </a:t>
            </a:r>
            <a:r>
              <a:rPr lang="en-US" sz="2200" i="1" spc="-30" dirty="0">
                <a:latin typeface="Calibri"/>
                <a:cs typeface="Calibri"/>
              </a:rPr>
              <a:t>Republic 	for the united States of America, and;</a:t>
            </a:r>
            <a:endParaRPr lang="en-US" sz="2200" spc="-25" dirty="0">
              <a:latin typeface="Calibri"/>
              <a:cs typeface="Calibri"/>
            </a:endParaRPr>
          </a:p>
          <a:p>
            <a:pPr marL="469900" marR="8255" indent="-457200">
              <a:lnSpc>
                <a:spcPct val="100000"/>
              </a:lnSpc>
              <a:spcBef>
                <a:spcPts val="100"/>
              </a:spcBef>
              <a:buFont typeface="+mj-lt"/>
              <a:buAutoNum type="arabicParenR"/>
            </a:pPr>
            <a:r>
              <a:rPr lang="en-US" sz="2200" dirty="0">
                <a:latin typeface="Calibri"/>
                <a:cs typeface="Calibri"/>
              </a:rPr>
              <a:t>The</a:t>
            </a:r>
            <a:r>
              <a:rPr lang="en-US" sz="2200" spc="-25" dirty="0">
                <a:latin typeface="Calibri"/>
                <a:cs typeface="Calibri"/>
              </a:rPr>
              <a:t> </a:t>
            </a:r>
            <a:r>
              <a:rPr lang="en-US" sz="2200" dirty="0">
                <a:latin typeface="Calibri"/>
                <a:cs typeface="Calibri"/>
              </a:rPr>
              <a:t>Constitution for the united States of America, </a:t>
            </a:r>
            <a:r>
              <a:rPr lang="en-US" sz="2200" i="1" dirty="0">
                <a:latin typeface="Calibri"/>
                <a:cs typeface="Calibri"/>
              </a:rPr>
              <a:t>circa</a:t>
            </a:r>
            <a:r>
              <a:rPr lang="en-US" sz="2200" dirty="0">
                <a:latin typeface="Calibri"/>
                <a:cs typeface="Calibri"/>
              </a:rPr>
              <a:t> </a:t>
            </a:r>
            <a:r>
              <a:rPr lang="en-US" sz="2200" dirty="0" smtClean="0">
                <a:latin typeface="Calibri"/>
                <a:cs typeface="Calibri"/>
              </a:rPr>
              <a:t>1787, </a:t>
            </a:r>
            <a:r>
              <a:rPr sz="2200" dirty="0">
                <a:latin typeface="Calibri"/>
                <a:cs typeface="Calibri"/>
              </a:rPr>
              <a:t>and</a:t>
            </a:r>
            <a:r>
              <a:rPr lang="en-US" sz="2200" dirty="0">
                <a:latin typeface="Calibri"/>
                <a:cs typeface="Calibri"/>
              </a:rPr>
              <a:t>;</a:t>
            </a:r>
            <a:r>
              <a:rPr sz="2200" spc="-25" dirty="0">
                <a:latin typeface="Calibri"/>
                <a:cs typeface="Calibri"/>
              </a:rPr>
              <a:t> </a:t>
            </a:r>
            <a:endParaRPr lang="en-US" sz="2200" spc="-25" dirty="0">
              <a:latin typeface="Calibri"/>
              <a:cs typeface="Calibri"/>
            </a:endParaRPr>
          </a:p>
          <a:p>
            <a:pPr marL="469900" marR="8255" indent="-457200">
              <a:lnSpc>
                <a:spcPct val="100000"/>
              </a:lnSpc>
              <a:spcBef>
                <a:spcPts val="100"/>
              </a:spcBef>
              <a:buFont typeface="+mj-lt"/>
              <a:buAutoNum type="arabicParenR"/>
            </a:pPr>
            <a:r>
              <a:rPr sz="2200" dirty="0">
                <a:latin typeface="Calibri"/>
                <a:cs typeface="Calibri"/>
              </a:rPr>
              <a:t>The</a:t>
            </a:r>
            <a:r>
              <a:rPr sz="2200" spc="-20" dirty="0">
                <a:latin typeface="Calibri"/>
                <a:cs typeface="Calibri"/>
              </a:rPr>
              <a:t> </a:t>
            </a:r>
            <a:r>
              <a:rPr sz="2200" dirty="0">
                <a:latin typeface="Calibri"/>
                <a:cs typeface="Calibri"/>
              </a:rPr>
              <a:t>Atlantic</a:t>
            </a:r>
            <a:r>
              <a:rPr sz="2200" spc="-25" dirty="0">
                <a:latin typeface="Calibri"/>
                <a:cs typeface="Calibri"/>
              </a:rPr>
              <a:t> </a:t>
            </a:r>
            <a:r>
              <a:rPr sz="2200" dirty="0">
                <a:latin typeface="Calibri"/>
                <a:cs typeface="Calibri"/>
              </a:rPr>
              <a:t>Charter</a:t>
            </a:r>
            <a:r>
              <a:rPr sz="2200" spc="-20" dirty="0">
                <a:latin typeface="Calibri"/>
                <a:cs typeface="Calibri"/>
              </a:rPr>
              <a:t> </a:t>
            </a:r>
            <a:r>
              <a:rPr sz="2200" dirty="0">
                <a:latin typeface="Calibri"/>
                <a:cs typeface="Calibri"/>
              </a:rPr>
              <a:t>1941</a:t>
            </a:r>
            <a:r>
              <a:rPr sz="2200" spc="-25" dirty="0">
                <a:latin typeface="Calibri"/>
                <a:cs typeface="Calibri"/>
              </a:rPr>
              <a:t> </a:t>
            </a:r>
            <a:r>
              <a:rPr sz="2200" dirty="0">
                <a:latin typeface="Calibri"/>
                <a:cs typeface="Calibri"/>
              </a:rPr>
              <a:t>as</a:t>
            </a:r>
            <a:r>
              <a:rPr sz="2200" spc="-20" dirty="0">
                <a:latin typeface="Calibri"/>
                <a:cs typeface="Calibri"/>
              </a:rPr>
              <a:t> </a:t>
            </a:r>
            <a:r>
              <a:rPr sz="2200" dirty="0">
                <a:latin typeface="Calibri"/>
                <a:cs typeface="Calibri"/>
              </a:rPr>
              <a:t>the</a:t>
            </a:r>
            <a:r>
              <a:rPr sz="2200" spc="-25" dirty="0">
                <a:latin typeface="Calibri"/>
                <a:cs typeface="Calibri"/>
              </a:rPr>
              <a:t> </a:t>
            </a:r>
            <a:r>
              <a:rPr sz="2200" dirty="0">
                <a:latin typeface="Calibri"/>
                <a:cs typeface="Calibri"/>
              </a:rPr>
              <a:t>precedents</a:t>
            </a:r>
            <a:r>
              <a:rPr sz="2200" spc="-25" dirty="0">
                <a:latin typeface="Calibri"/>
                <a:cs typeface="Calibri"/>
              </a:rPr>
              <a:t> </a:t>
            </a:r>
            <a:r>
              <a:rPr sz="2200" dirty="0">
                <a:latin typeface="Calibri"/>
                <a:cs typeface="Calibri"/>
              </a:rPr>
              <a:t>to</a:t>
            </a:r>
            <a:r>
              <a:rPr sz="2200" spc="-20" dirty="0">
                <a:latin typeface="Calibri"/>
                <a:cs typeface="Calibri"/>
              </a:rPr>
              <a:t> </a:t>
            </a:r>
            <a:r>
              <a:rPr sz="2200" dirty="0">
                <a:latin typeface="Calibri"/>
                <a:cs typeface="Calibri"/>
              </a:rPr>
              <a:t>prove</a:t>
            </a:r>
            <a:r>
              <a:rPr sz="2200" spc="-25" dirty="0">
                <a:latin typeface="Calibri"/>
                <a:cs typeface="Calibri"/>
              </a:rPr>
              <a:t> </a:t>
            </a:r>
            <a:r>
              <a:rPr sz="2200" dirty="0">
                <a:latin typeface="Calibri"/>
                <a:cs typeface="Calibri"/>
              </a:rPr>
              <a:t>that</a:t>
            </a:r>
            <a:r>
              <a:rPr sz="2200" spc="-20" dirty="0">
                <a:latin typeface="Calibri"/>
                <a:cs typeface="Calibri"/>
              </a:rPr>
              <a:t> </a:t>
            </a:r>
            <a:r>
              <a:rPr sz="2200" dirty="0">
                <a:latin typeface="Calibri"/>
                <a:cs typeface="Calibri"/>
              </a:rPr>
              <a:t>we</a:t>
            </a:r>
            <a:r>
              <a:rPr sz="2200" spc="-25" dirty="0">
                <a:latin typeface="Calibri"/>
                <a:cs typeface="Calibri"/>
              </a:rPr>
              <a:t> </a:t>
            </a:r>
            <a:r>
              <a:rPr sz="2200" dirty="0">
                <a:latin typeface="Calibri"/>
                <a:cs typeface="Calibri"/>
              </a:rPr>
              <a:t>do</a:t>
            </a:r>
            <a:r>
              <a:rPr sz="2200" spc="-20" dirty="0">
                <a:latin typeface="Calibri"/>
                <a:cs typeface="Calibri"/>
              </a:rPr>
              <a:t> </a:t>
            </a:r>
            <a:r>
              <a:rPr sz="2200" dirty="0">
                <a:latin typeface="Calibri"/>
                <a:cs typeface="Calibri"/>
              </a:rPr>
              <a:t>in</a:t>
            </a:r>
            <a:r>
              <a:rPr sz="2200" spc="-25" dirty="0">
                <a:latin typeface="Calibri"/>
                <a:cs typeface="Calibri"/>
              </a:rPr>
              <a:t> </a:t>
            </a:r>
            <a:r>
              <a:rPr sz="2200" dirty="0">
                <a:latin typeface="Calibri"/>
                <a:cs typeface="Calibri"/>
              </a:rPr>
              <a:t>fact</a:t>
            </a:r>
            <a:r>
              <a:rPr sz="2200" spc="-20" dirty="0">
                <a:latin typeface="Calibri"/>
                <a:cs typeface="Calibri"/>
              </a:rPr>
              <a:t> have </a:t>
            </a:r>
            <a:r>
              <a:rPr sz="2200" dirty="0">
                <a:latin typeface="Calibri"/>
                <a:cs typeface="Calibri"/>
              </a:rPr>
              <a:t>the</a:t>
            </a:r>
            <a:r>
              <a:rPr sz="2200" spc="-30" dirty="0">
                <a:latin typeface="Calibri"/>
                <a:cs typeface="Calibri"/>
              </a:rPr>
              <a:t> </a:t>
            </a:r>
            <a:r>
              <a:rPr sz="2200" dirty="0">
                <a:latin typeface="Calibri"/>
                <a:cs typeface="Calibri"/>
              </a:rPr>
              <a:t>lawful</a:t>
            </a:r>
            <a:r>
              <a:rPr sz="2200" spc="-25" dirty="0">
                <a:latin typeface="Calibri"/>
                <a:cs typeface="Calibri"/>
              </a:rPr>
              <a:t> </a:t>
            </a:r>
            <a:r>
              <a:rPr sz="2200" dirty="0">
                <a:latin typeface="Calibri"/>
                <a:cs typeface="Calibri"/>
              </a:rPr>
              <a:t>right</a:t>
            </a:r>
            <a:r>
              <a:rPr sz="2200" spc="-30" dirty="0">
                <a:latin typeface="Calibri"/>
                <a:cs typeface="Calibri"/>
              </a:rPr>
              <a:t> </a:t>
            </a:r>
            <a:r>
              <a:rPr sz="2200" dirty="0">
                <a:latin typeface="Calibri"/>
                <a:cs typeface="Calibri"/>
              </a:rPr>
              <a:t>to</a:t>
            </a:r>
            <a:r>
              <a:rPr sz="2200" spc="-25" dirty="0">
                <a:latin typeface="Calibri"/>
                <a:cs typeface="Calibri"/>
              </a:rPr>
              <a:t> </a:t>
            </a:r>
            <a:r>
              <a:rPr sz="2200" spc="-10" dirty="0" smtClean="0">
                <a:latin typeface="Calibri"/>
                <a:cs typeface="Calibri"/>
              </a:rPr>
              <a:t>re-</a:t>
            </a:r>
            <a:r>
              <a:rPr sz="2200" dirty="0" smtClean="0">
                <a:latin typeface="Calibri"/>
                <a:cs typeface="Calibri"/>
              </a:rPr>
              <a:t>inhabit</a:t>
            </a:r>
            <a:r>
              <a:rPr sz="2200" spc="-25" dirty="0" smtClean="0">
                <a:latin typeface="Calibri"/>
                <a:cs typeface="Calibri"/>
              </a:rPr>
              <a:t> </a:t>
            </a:r>
            <a:r>
              <a:rPr sz="2200" dirty="0">
                <a:latin typeface="Calibri"/>
                <a:cs typeface="Calibri"/>
              </a:rPr>
              <a:t>our</a:t>
            </a:r>
            <a:r>
              <a:rPr sz="2200" spc="-30" dirty="0">
                <a:latin typeface="Calibri"/>
                <a:cs typeface="Calibri"/>
              </a:rPr>
              <a:t> </a:t>
            </a:r>
            <a:r>
              <a:rPr sz="2200" dirty="0">
                <a:latin typeface="Calibri"/>
                <a:cs typeface="Calibri"/>
              </a:rPr>
              <a:t>original</a:t>
            </a:r>
            <a:r>
              <a:rPr sz="2200" spc="-25" dirty="0">
                <a:latin typeface="Calibri"/>
                <a:cs typeface="Calibri"/>
              </a:rPr>
              <a:t> </a:t>
            </a:r>
            <a:r>
              <a:rPr sz="2200" dirty="0">
                <a:latin typeface="Calibri"/>
                <a:cs typeface="Calibri"/>
              </a:rPr>
              <a:t>constitutional</a:t>
            </a:r>
            <a:r>
              <a:rPr sz="2200" spc="-25" dirty="0">
                <a:latin typeface="Calibri"/>
                <a:cs typeface="Calibri"/>
              </a:rPr>
              <a:t> </a:t>
            </a:r>
            <a:r>
              <a:rPr sz="2200" dirty="0" smtClean="0">
                <a:latin typeface="Calibri"/>
                <a:cs typeface="Calibri"/>
              </a:rPr>
              <a:t>government</a:t>
            </a:r>
            <a:r>
              <a:rPr lang="en-US" sz="2200" dirty="0" smtClean="0">
                <a:latin typeface="Calibri"/>
                <a:cs typeface="Calibri"/>
              </a:rPr>
              <a:t>, and;</a:t>
            </a:r>
            <a:endParaRPr lang="en-US" sz="2200" spc="-30" dirty="0">
              <a:latin typeface="Calibri"/>
              <a:cs typeface="Calibri"/>
            </a:endParaRPr>
          </a:p>
          <a:p>
            <a:pPr marL="469900" marR="8255" indent="-457200">
              <a:lnSpc>
                <a:spcPct val="100000"/>
              </a:lnSpc>
              <a:spcBef>
                <a:spcPts val="100"/>
              </a:spcBef>
              <a:buFont typeface="+mj-lt"/>
              <a:buAutoNum type="arabicParenR"/>
            </a:pPr>
            <a:r>
              <a:rPr lang="en-US" sz="2200" dirty="0">
                <a:latin typeface="Calibri"/>
                <a:cs typeface="Calibri"/>
              </a:rPr>
              <a:t>The</a:t>
            </a:r>
            <a:r>
              <a:rPr lang="en-US" sz="2200" spc="-25" dirty="0">
                <a:latin typeface="Calibri"/>
                <a:cs typeface="Calibri"/>
              </a:rPr>
              <a:t> “</a:t>
            </a:r>
            <a:r>
              <a:rPr lang="en-US" sz="2200" dirty="0">
                <a:latin typeface="Calibri"/>
                <a:cs typeface="Calibri"/>
              </a:rPr>
              <a:t>Proclamation</a:t>
            </a:r>
            <a:r>
              <a:rPr lang="en-US" sz="2200" spc="-20" dirty="0">
                <a:latin typeface="Calibri"/>
                <a:cs typeface="Calibri"/>
              </a:rPr>
              <a:t> </a:t>
            </a:r>
            <a:r>
              <a:rPr lang="en-US" sz="2200" dirty="0">
                <a:latin typeface="Calibri"/>
                <a:cs typeface="Calibri"/>
              </a:rPr>
              <a:t>of</a:t>
            </a:r>
            <a:r>
              <a:rPr lang="en-US" sz="2200" spc="-25" dirty="0">
                <a:latin typeface="Calibri"/>
                <a:cs typeface="Calibri"/>
              </a:rPr>
              <a:t> </a:t>
            </a:r>
            <a:r>
              <a:rPr lang="en-US" sz="2200" dirty="0">
                <a:latin typeface="Calibri"/>
                <a:cs typeface="Calibri"/>
              </a:rPr>
              <a:t>Claim</a:t>
            </a:r>
            <a:r>
              <a:rPr lang="en-US" sz="2200" spc="-20" dirty="0">
                <a:latin typeface="Calibri"/>
                <a:cs typeface="Calibri"/>
              </a:rPr>
              <a:t> </a:t>
            </a:r>
            <a:r>
              <a:rPr lang="en-US" sz="2200" dirty="0">
                <a:latin typeface="Calibri"/>
                <a:cs typeface="Calibri"/>
              </a:rPr>
              <a:t>and</a:t>
            </a:r>
            <a:r>
              <a:rPr lang="en-US" sz="2200" spc="-25" dirty="0">
                <a:latin typeface="Calibri"/>
                <a:cs typeface="Calibri"/>
              </a:rPr>
              <a:t> </a:t>
            </a:r>
            <a:r>
              <a:rPr lang="en-US" sz="2200" dirty="0">
                <a:latin typeface="Calibri"/>
                <a:cs typeface="Calibri"/>
              </a:rPr>
              <a:t>Interest</a:t>
            </a:r>
            <a:r>
              <a:rPr lang="en-US" sz="2200" spc="-20" dirty="0">
                <a:latin typeface="Calibri"/>
                <a:cs typeface="Calibri"/>
              </a:rPr>
              <a:t> </a:t>
            </a:r>
            <a:r>
              <a:rPr lang="en-US" sz="2200" dirty="0">
                <a:latin typeface="Calibri"/>
                <a:cs typeface="Calibri"/>
              </a:rPr>
              <a:t>of</a:t>
            </a:r>
            <a:r>
              <a:rPr lang="en-US" sz="2200" spc="-25" dirty="0">
                <a:latin typeface="Calibri"/>
                <a:cs typeface="Calibri"/>
              </a:rPr>
              <a:t> </a:t>
            </a:r>
            <a:r>
              <a:rPr lang="en-US" sz="2200" dirty="0">
                <a:latin typeface="Calibri"/>
                <a:cs typeface="Calibri"/>
              </a:rPr>
              <a:t>the</a:t>
            </a:r>
            <a:r>
              <a:rPr lang="en-US" sz="2200" spc="-20" dirty="0">
                <a:latin typeface="Calibri"/>
                <a:cs typeface="Calibri"/>
              </a:rPr>
              <a:t> </a:t>
            </a:r>
            <a:r>
              <a:rPr lang="en-US" sz="2200" dirty="0">
                <a:latin typeface="Calibri"/>
                <a:cs typeface="Calibri"/>
              </a:rPr>
              <a:t>Republic</a:t>
            </a:r>
            <a:r>
              <a:rPr lang="en-US" sz="2200" spc="-25" dirty="0">
                <a:latin typeface="Calibri"/>
                <a:cs typeface="Calibri"/>
              </a:rPr>
              <a:t> </a:t>
            </a:r>
            <a:r>
              <a:rPr lang="en-US" sz="2200" dirty="0">
                <a:latin typeface="Calibri"/>
                <a:cs typeface="Calibri"/>
              </a:rPr>
              <a:t>for</a:t>
            </a:r>
            <a:r>
              <a:rPr lang="en-US" sz="2200" spc="-20" dirty="0">
                <a:latin typeface="Calibri"/>
                <a:cs typeface="Calibri"/>
              </a:rPr>
              <a:t> </a:t>
            </a:r>
            <a:r>
              <a:rPr lang="en-US" sz="2200" dirty="0">
                <a:latin typeface="Calibri"/>
                <a:cs typeface="Calibri"/>
              </a:rPr>
              <a:t>the</a:t>
            </a:r>
            <a:r>
              <a:rPr lang="en-US" sz="2200" spc="-25" dirty="0">
                <a:latin typeface="Calibri"/>
                <a:cs typeface="Calibri"/>
              </a:rPr>
              <a:t> </a:t>
            </a:r>
            <a:r>
              <a:rPr lang="en-US" sz="2200" dirty="0">
                <a:latin typeface="Calibri"/>
                <a:cs typeface="Calibri"/>
              </a:rPr>
              <a:t>united</a:t>
            </a:r>
            <a:r>
              <a:rPr lang="en-US" sz="2200" spc="-20" dirty="0">
                <a:latin typeface="Calibri"/>
                <a:cs typeface="Calibri"/>
              </a:rPr>
              <a:t> </a:t>
            </a:r>
            <a:r>
              <a:rPr lang="en-US" sz="2200" dirty="0">
                <a:latin typeface="Calibri"/>
                <a:cs typeface="Calibri"/>
              </a:rPr>
              <a:t>States</a:t>
            </a:r>
            <a:r>
              <a:rPr lang="en-US" sz="2200" spc="-25" dirty="0">
                <a:latin typeface="Calibri"/>
                <a:cs typeface="Calibri"/>
              </a:rPr>
              <a:t> </a:t>
            </a:r>
            <a:r>
              <a:rPr lang="en-US" sz="2200" dirty="0">
                <a:latin typeface="Calibri"/>
                <a:cs typeface="Calibri"/>
              </a:rPr>
              <a:t>of</a:t>
            </a:r>
            <a:r>
              <a:rPr lang="en-US" sz="2200" spc="-20" dirty="0">
                <a:latin typeface="Calibri"/>
                <a:cs typeface="Calibri"/>
              </a:rPr>
              <a:t> </a:t>
            </a:r>
            <a:r>
              <a:rPr lang="en-US" sz="2200" dirty="0">
                <a:latin typeface="Calibri"/>
                <a:cs typeface="Calibri"/>
              </a:rPr>
              <a:t>America”</a:t>
            </a:r>
            <a:r>
              <a:rPr lang="en-US" sz="2200" spc="-25" dirty="0">
                <a:latin typeface="Calibri"/>
                <a:cs typeface="Calibri"/>
              </a:rPr>
              <a:t>.</a:t>
            </a:r>
            <a:r>
              <a:rPr lang="en-US" sz="2000" spc="-25" dirty="0">
                <a:latin typeface="Calibri"/>
                <a:cs typeface="Calibri"/>
              </a:rPr>
              <a:t/>
            </a:r>
            <a:br>
              <a:rPr lang="en-US" sz="2000" spc="-25" dirty="0">
                <a:latin typeface="Calibri"/>
                <a:cs typeface="Calibri"/>
              </a:rPr>
            </a:br>
            <a:r>
              <a:rPr lang="en-US" sz="2000" spc="-25" dirty="0">
                <a:latin typeface="Calibri"/>
                <a:cs typeface="Calibri"/>
              </a:rPr>
              <a:t>	</a:t>
            </a:r>
          </a:p>
          <a:p>
            <a:pPr marL="12700" marR="8255">
              <a:lnSpc>
                <a:spcPct val="100000"/>
              </a:lnSpc>
              <a:spcBef>
                <a:spcPts val="100"/>
              </a:spcBef>
            </a:pPr>
            <a:r>
              <a:rPr lang="en-US" sz="2000" spc="-20" dirty="0">
                <a:latin typeface="Calibri"/>
                <a:cs typeface="Calibri"/>
              </a:rPr>
              <a:t>	</a:t>
            </a:r>
            <a:endParaRPr sz="2000" dirty="0">
              <a:latin typeface="Calibri"/>
              <a:cs typeface="Calibri"/>
            </a:endParaRPr>
          </a:p>
        </p:txBody>
      </p:sp>
      <p:graphicFrame>
        <p:nvGraphicFramePr>
          <p:cNvPr id="5" name="Object 4">
            <a:hlinkClick r:id="" action="ppaction://ole?verb=0"/>
          </p:cNvPr>
          <p:cNvGraphicFramePr>
            <a:graphicFrameLocks noChangeAspect="1"/>
          </p:cNvGraphicFramePr>
          <p:nvPr>
            <p:extLst>
              <p:ext uri="{D42A27DB-BD31-4B8C-83A1-F6EECF244321}">
                <p14:modId xmlns:p14="http://schemas.microsoft.com/office/powerpoint/2010/main" val="1781344993"/>
              </p:ext>
            </p:extLst>
          </p:nvPr>
        </p:nvGraphicFramePr>
        <p:xfrm>
          <a:off x="9601200" y="6102350"/>
          <a:ext cx="1397000" cy="527050"/>
        </p:xfrm>
        <a:graphic>
          <a:graphicData uri="http://schemas.openxmlformats.org/presentationml/2006/ole">
            <mc:AlternateContent xmlns:mc="http://schemas.openxmlformats.org/markup-compatibility/2006">
              <mc:Choice xmlns:v="urn:schemas-microsoft-com:vml" Requires="v">
                <p:oleObj spid="_x0000_s1044" name="Packager Shell Object" showAsIcon="1" r:id="rId6" imgW="1396800" imgH="527400" progId="Package">
                  <p:embed/>
                </p:oleObj>
              </mc:Choice>
              <mc:Fallback>
                <p:oleObj name="Packager Shell Object" showAsIcon="1" r:id="rId6" imgW="1396800" imgH="527400" progId="Package">
                  <p:embed/>
                  <p:pic>
                    <p:nvPicPr>
                      <p:cNvPr id="0" name=""/>
                      <p:cNvPicPr/>
                      <p:nvPr/>
                    </p:nvPicPr>
                    <p:blipFill>
                      <a:blip r:embed="rId7"/>
                      <a:stretch>
                        <a:fillRect/>
                      </a:stretch>
                    </p:blipFill>
                    <p:spPr>
                      <a:xfrm>
                        <a:off x="9601200" y="6102350"/>
                        <a:ext cx="1397000" cy="527050"/>
                      </a:xfrm>
                      <a:prstGeom prst="rect">
                        <a:avLst/>
                      </a:prstGeom>
                    </p:spPr>
                  </p:pic>
                </p:oleObj>
              </mc:Fallback>
            </mc:AlternateContent>
          </a:graphicData>
        </a:graphic>
      </p:graphicFrame>
      <p:graphicFrame>
        <p:nvGraphicFramePr>
          <p:cNvPr id="6" name="Object 5">
            <a:hlinkClick r:id="" action="ppaction://ole?verb=0"/>
          </p:cNvPr>
          <p:cNvGraphicFramePr>
            <a:graphicFrameLocks noChangeAspect="1"/>
          </p:cNvGraphicFramePr>
          <p:nvPr>
            <p:extLst>
              <p:ext uri="{D42A27DB-BD31-4B8C-83A1-F6EECF244321}">
                <p14:modId xmlns:p14="http://schemas.microsoft.com/office/powerpoint/2010/main" val="1749646483"/>
              </p:ext>
            </p:extLst>
          </p:nvPr>
        </p:nvGraphicFramePr>
        <p:xfrm>
          <a:off x="8610600" y="4425950"/>
          <a:ext cx="3135313" cy="527050"/>
        </p:xfrm>
        <a:graphic>
          <a:graphicData uri="http://schemas.openxmlformats.org/presentationml/2006/ole">
            <mc:AlternateContent xmlns:mc="http://schemas.openxmlformats.org/markup-compatibility/2006">
              <mc:Choice xmlns:v="urn:schemas-microsoft-com:vml" Requires="v">
                <p:oleObj spid="_x0000_s1045" name="Packager Shell Object" showAsIcon="1" r:id="rId8" imgW="3135600" imgH="527400" progId="Package">
                  <p:embed/>
                </p:oleObj>
              </mc:Choice>
              <mc:Fallback>
                <p:oleObj name="Packager Shell Object" showAsIcon="1" r:id="rId8" imgW="3135600" imgH="527400" progId="Package">
                  <p:embed/>
                  <p:pic>
                    <p:nvPicPr>
                      <p:cNvPr id="0" name=""/>
                      <p:cNvPicPr/>
                      <p:nvPr/>
                    </p:nvPicPr>
                    <p:blipFill>
                      <a:blip r:embed="rId9"/>
                      <a:stretch>
                        <a:fillRect/>
                      </a:stretch>
                    </p:blipFill>
                    <p:spPr>
                      <a:xfrm>
                        <a:off x="8610600" y="4425950"/>
                        <a:ext cx="3135313" cy="527050"/>
                      </a:xfrm>
                      <a:prstGeom prst="rect">
                        <a:avLst/>
                      </a:prstGeom>
                    </p:spPr>
                  </p:pic>
                </p:oleObj>
              </mc:Fallback>
            </mc:AlternateContent>
          </a:graphicData>
        </a:graphic>
      </p:graphicFrame>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object 2">
            <a:extLst>
              <a:ext uri="{FF2B5EF4-FFF2-40B4-BE49-F238E27FC236}">
                <a16:creationId xmlns:a16="http://schemas.microsoft.com/office/drawing/2014/main" xmlns="" id="{E1C80FF3-641E-8055-CFA9-E526430B2FBC}"/>
              </a:ext>
            </a:extLst>
          </p:cNvPr>
          <p:cNvPicPr/>
          <p:nvPr/>
        </p:nvPicPr>
        <p:blipFill>
          <a:blip r:embed="rId2" cstate="print">
            <a:clrChange>
              <a:clrFrom>
                <a:srgbClr val="000000">
                  <a:alpha val="0"/>
                </a:srgbClr>
              </a:clrFrom>
              <a:clrTo>
                <a:srgbClr val="000000">
                  <a:alpha val="0"/>
                </a:srgbClr>
              </a:clrTo>
            </a:clrChange>
            <a:duotone>
              <a:schemeClr val="accent1">
                <a:shade val="45000"/>
                <a:satMod val="135000"/>
              </a:schemeClr>
              <a:prstClr val="white"/>
            </a:duotone>
            <a:extLst>
              <a:ext uri="{BEBA8EAE-BF5A-486C-A8C5-ECC9F3942E4B}">
                <a14:imgProps xmlns:a14="http://schemas.microsoft.com/office/drawing/2010/main">
                  <a14:imgLayer r:embed="rId3">
                    <a14:imgEffect>
                      <a14:sharpenSoften amount="100000"/>
                    </a14:imgEffect>
                    <a14:imgEffect>
                      <a14:colorTemperature colorTemp="11500"/>
                    </a14:imgEffect>
                    <a14:imgEffect>
                      <a14:saturation sat="66000"/>
                    </a14:imgEffect>
                    <a14:imgEffect>
                      <a14:brightnessContrast contrast="-2000"/>
                    </a14:imgEffect>
                  </a14:imgLayer>
                </a14:imgProps>
              </a:ext>
            </a:extLst>
          </a:blip>
          <a:stretch>
            <a:fillRect/>
          </a:stretch>
        </p:blipFill>
        <p:spPr>
          <a:xfrm>
            <a:off x="2393577" y="-6626"/>
            <a:ext cx="7404845" cy="6848060"/>
          </a:xfrm>
          <a:prstGeom prst="rect">
            <a:avLst/>
          </a:prstGeom>
          <a:noFill/>
          <a:effectLst>
            <a:outerShdw dist="50800" sx="147000" sy="147000" algn="ctr" rotWithShape="0">
              <a:srgbClr val="000000">
                <a:alpha val="0"/>
              </a:srgbClr>
            </a:outerShdw>
            <a:reflection endPos="65000" dist="50800" dir="5400000" sy="-100000" algn="bl" rotWithShape="0"/>
          </a:effectLst>
        </p:spPr>
      </p:pic>
      <p:sp>
        <p:nvSpPr>
          <p:cNvPr id="2" name="object 2"/>
          <p:cNvSpPr txBox="1"/>
          <p:nvPr/>
        </p:nvSpPr>
        <p:spPr>
          <a:xfrm>
            <a:off x="228600" y="914400"/>
            <a:ext cx="11584940" cy="4806188"/>
          </a:xfrm>
          <a:prstGeom prst="rect">
            <a:avLst/>
          </a:prstGeom>
        </p:spPr>
        <p:txBody>
          <a:bodyPr vert="horz" wrap="square" lIns="0" tIns="12700" rIns="0" bIns="0" rtlCol="0">
            <a:spAutoFit/>
          </a:bodyPr>
          <a:lstStyle/>
          <a:p>
            <a:pPr marL="12700" marR="5080">
              <a:lnSpc>
                <a:spcPct val="107000"/>
              </a:lnSpc>
              <a:spcBef>
                <a:spcPts val="100"/>
              </a:spcBef>
            </a:pPr>
            <a:r>
              <a:rPr sz="2400" i="1" dirty="0">
                <a:latin typeface="Calibri"/>
                <a:cs typeface="Calibri"/>
              </a:rPr>
              <a:t>We</a:t>
            </a:r>
            <a:r>
              <a:rPr sz="2400" i="1" spc="-30" dirty="0">
                <a:latin typeface="Calibri"/>
                <a:cs typeface="Calibri"/>
              </a:rPr>
              <a:t> </a:t>
            </a:r>
            <a:r>
              <a:rPr sz="2400" i="1" dirty="0">
                <a:latin typeface="Calibri"/>
                <a:cs typeface="Calibri"/>
              </a:rPr>
              <a:t>the</a:t>
            </a:r>
            <a:r>
              <a:rPr sz="2400" i="1" spc="-30" dirty="0">
                <a:latin typeface="Calibri"/>
                <a:cs typeface="Calibri"/>
              </a:rPr>
              <a:t> </a:t>
            </a:r>
            <a:r>
              <a:rPr sz="2400" i="1" dirty="0">
                <a:latin typeface="Calibri"/>
                <a:cs typeface="Calibri"/>
              </a:rPr>
              <a:t>People</a:t>
            </a:r>
            <a:r>
              <a:rPr sz="2400" spc="-25" dirty="0">
                <a:latin typeface="Calibri"/>
                <a:cs typeface="Calibri"/>
              </a:rPr>
              <a:t> </a:t>
            </a:r>
            <a:r>
              <a:rPr sz="2400" dirty="0">
                <a:latin typeface="Calibri"/>
                <a:cs typeface="Calibri"/>
              </a:rPr>
              <a:t>responded</a:t>
            </a:r>
            <a:r>
              <a:rPr sz="2400" spc="-30" dirty="0">
                <a:latin typeface="Calibri"/>
                <a:cs typeface="Calibri"/>
              </a:rPr>
              <a:t> </a:t>
            </a:r>
            <a:r>
              <a:rPr sz="2400" dirty="0">
                <a:latin typeface="Calibri"/>
                <a:cs typeface="Calibri"/>
              </a:rPr>
              <a:t>and</a:t>
            </a:r>
            <a:r>
              <a:rPr sz="2400" spc="-30" dirty="0">
                <a:latin typeface="Calibri"/>
                <a:cs typeface="Calibri"/>
              </a:rPr>
              <a:t> </a:t>
            </a:r>
            <a:r>
              <a:rPr sz="2400" dirty="0">
                <a:latin typeface="Calibri"/>
                <a:cs typeface="Calibri"/>
              </a:rPr>
              <a:t>completed</a:t>
            </a:r>
            <a:r>
              <a:rPr sz="2400" spc="-30" dirty="0">
                <a:latin typeface="Calibri"/>
                <a:cs typeface="Calibri"/>
              </a:rPr>
              <a:t> </a:t>
            </a:r>
            <a:r>
              <a:rPr sz="2400" dirty="0">
                <a:latin typeface="Calibri"/>
                <a:cs typeface="Calibri"/>
              </a:rPr>
              <a:t>the</a:t>
            </a:r>
            <a:r>
              <a:rPr sz="2400" spc="-30" dirty="0">
                <a:latin typeface="Calibri"/>
                <a:cs typeface="Calibri"/>
              </a:rPr>
              <a:t> </a:t>
            </a:r>
            <a:r>
              <a:rPr sz="2400" dirty="0">
                <a:latin typeface="Calibri"/>
                <a:cs typeface="Calibri"/>
              </a:rPr>
              <a:t>task</a:t>
            </a:r>
            <a:r>
              <a:rPr sz="2400" spc="-25" dirty="0">
                <a:latin typeface="Calibri"/>
                <a:cs typeface="Calibri"/>
              </a:rPr>
              <a:t> </a:t>
            </a:r>
            <a:r>
              <a:rPr lang="en-US" sz="2400" spc="-25" dirty="0">
                <a:latin typeface="Calibri"/>
                <a:cs typeface="Calibri"/>
              </a:rPr>
              <a:t>o</a:t>
            </a:r>
            <a:r>
              <a:rPr sz="2400" spc="-25" dirty="0">
                <a:latin typeface="Calibri"/>
                <a:cs typeface="Calibri"/>
              </a:rPr>
              <a:t>n </a:t>
            </a:r>
            <a:r>
              <a:rPr sz="2400" dirty="0">
                <a:latin typeface="Calibri"/>
                <a:cs typeface="Calibri"/>
              </a:rPr>
              <a:t>March</a:t>
            </a:r>
            <a:r>
              <a:rPr sz="2400" spc="-20" dirty="0">
                <a:latin typeface="Calibri"/>
                <a:cs typeface="Calibri"/>
              </a:rPr>
              <a:t> </a:t>
            </a:r>
            <a:r>
              <a:rPr sz="2400" dirty="0">
                <a:latin typeface="Calibri"/>
                <a:cs typeface="Calibri"/>
              </a:rPr>
              <a:t>2010.</a:t>
            </a:r>
            <a:r>
              <a:rPr sz="2400" spc="-20" dirty="0">
                <a:latin typeface="Calibri"/>
                <a:cs typeface="Calibri"/>
              </a:rPr>
              <a:t> </a:t>
            </a:r>
            <a:r>
              <a:rPr sz="2400" dirty="0">
                <a:latin typeface="Calibri"/>
                <a:cs typeface="Calibri"/>
              </a:rPr>
              <a:t>Our</a:t>
            </a:r>
            <a:r>
              <a:rPr sz="2400" spc="-20" dirty="0">
                <a:latin typeface="Calibri"/>
                <a:cs typeface="Calibri"/>
              </a:rPr>
              <a:t> </a:t>
            </a:r>
            <a:r>
              <a:rPr sz="2400" dirty="0">
                <a:latin typeface="Calibri"/>
                <a:cs typeface="Calibri"/>
              </a:rPr>
              <a:t>documents</a:t>
            </a:r>
            <a:r>
              <a:rPr sz="2400" spc="-20" dirty="0">
                <a:latin typeface="Calibri"/>
                <a:cs typeface="Calibri"/>
              </a:rPr>
              <a:t> </a:t>
            </a:r>
            <a:r>
              <a:rPr sz="2400" dirty="0">
                <a:latin typeface="Calibri"/>
                <a:cs typeface="Calibri"/>
              </a:rPr>
              <a:t>giving</a:t>
            </a:r>
            <a:r>
              <a:rPr sz="2400" spc="-20" dirty="0">
                <a:latin typeface="Calibri"/>
                <a:cs typeface="Calibri"/>
              </a:rPr>
              <a:t> </a:t>
            </a:r>
            <a:r>
              <a:rPr sz="2400" dirty="0">
                <a:latin typeface="Calibri"/>
                <a:cs typeface="Calibri"/>
              </a:rPr>
              <a:t>notice</a:t>
            </a:r>
            <a:r>
              <a:rPr sz="2400" spc="-20" dirty="0">
                <a:latin typeface="Calibri"/>
                <a:cs typeface="Calibri"/>
              </a:rPr>
              <a:t> </a:t>
            </a:r>
            <a:r>
              <a:rPr sz="2400" dirty="0">
                <a:latin typeface="Calibri"/>
                <a:cs typeface="Calibri"/>
              </a:rPr>
              <a:t>are</a:t>
            </a:r>
            <a:r>
              <a:rPr sz="2400" spc="-20" dirty="0">
                <a:latin typeface="Calibri"/>
                <a:cs typeface="Calibri"/>
              </a:rPr>
              <a:t> </a:t>
            </a:r>
            <a:r>
              <a:rPr sz="2400" dirty="0">
                <a:latin typeface="Calibri"/>
                <a:cs typeface="Calibri"/>
              </a:rPr>
              <a:t>filed</a:t>
            </a:r>
            <a:r>
              <a:rPr sz="2400" spc="-20" dirty="0">
                <a:latin typeface="Calibri"/>
                <a:cs typeface="Calibri"/>
              </a:rPr>
              <a:t> </a:t>
            </a:r>
            <a:r>
              <a:rPr sz="2400" dirty="0">
                <a:latin typeface="Calibri"/>
                <a:cs typeface="Calibri"/>
              </a:rPr>
              <a:t>all</a:t>
            </a:r>
            <a:r>
              <a:rPr sz="2400" spc="-20" dirty="0">
                <a:latin typeface="Calibri"/>
                <a:cs typeface="Calibri"/>
              </a:rPr>
              <a:t> </a:t>
            </a:r>
            <a:r>
              <a:rPr sz="2400" dirty="0">
                <a:latin typeface="Calibri"/>
                <a:cs typeface="Calibri"/>
              </a:rPr>
              <a:t>over</a:t>
            </a:r>
            <a:r>
              <a:rPr sz="2400" spc="-20" dirty="0">
                <a:latin typeface="Calibri"/>
                <a:cs typeface="Calibri"/>
              </a:rPr>
              <a:t> </a:t>
            </a:r>
            <a:r>
              <a:rPr sz="2400" dirty="0">
                <a:latin typeface="Calibri"/>
                <a:cs typeface="Calibri"/>
              </a:rPr>
              <a:t>the</a:t>
            </a:r>
            <a:r>
              <a:rPr sz="2400" spc="-20" dirty="0">
                <a:latin typeface="Calibri"/>
                <a:cs typeface="Calibri"/>
              </a:rPr>
              <a:t> </a:t>
            </a:r>
            <a:r>
              <a:rPr sz="2400" dirty="0">
                <a:latin typeface="Calibri"/>
                <a:cs typeface="Calibri"/>
              </a:rPr>
              <a:t>world</a:t>
            </a:r>
            <a:r>
              <a:rPr sz="2400" spc="-20" dirty="0">
                <a:latin typeface="Calibri"/>
                <a:cs typeface="Calibri"/>
              </a:rPr>
              <a:t> </a:t>
            </a:r>
            <a:r>
              <a:rPr sz="2400" dirty="0">
                <a:latin typeface="Calibri"/>
                <a:cs typeface="Calibri"/>
              </a:rPr>
              <a:t>and</a:t>
            </a:r>
            <a:r>
              <a:rPr sz="2400" spc="-20" dirty="0">
                <a:latin typeface="Calibri"/>
                <a:cs typeface="Calibri"/>
              </a:rPr>
              <a:t> </a:t>
            </a:r>
            <a:r>
              <a:rPr sz="2400" dirty="0">
                <a:latin typeface="Calibri"/>
                <a:cs typeface="Calibri"/>
              </a:rPr>
              <a:t>we</a:t>
            </a:r>
            <a:r>
              <a:rPr sz="2400" spc="-20" dirty="0">
                <a:latin typeface="Calibri"/>
                <a:cs typeface="Calibri"/>
              </a:rPr>
              <a:t> </a:t>
            </a:r>
            <a:r>
              <a:rPr sz="2400" dirty="0">
                <a:latin typeface="Calibri"/>
                <a:cs typeface="Calibri"/>
              </a:rPr>
              <a:t>hold</a:t>
            </a:r>
            <a:r>
              <a:rPr sz="2400" spc="-20" dirty="0">
                <a:latin typeface="Calibri"/>
                <a:cs typeface="Calibri"/>
              </a:rPr>
              <a:t> </a:t>
            </a:r>
            <a:r>
              <a:rPr sz="2400" dirty="0">
                <a:latin typeface="Calibri"/>
                <a:cs typeface="Calibri"/>
              </a:rPr>
              <a:t>the</a:t>
            </a:r>
            <a:r>
              <a:rPr sz="2400" spc="-20" dirty="0">
                <a:latin typeface="Calibri"/>
                <a:cs typeface="Calibri"/>
              </a:rPr>
              <a:t> </a:t>
            </a:r>
            <a:r>
              <a:rPr sz="2400" spc="-10" dirty="0">
                <a:latin typeface="Calibri"/>
                <a:cs typeface="Calibri"/>
              </a:rPr>
              <a:t>place </a:t>
            </a:r>
            <a:r>
              <a:rPr sz="2400" dirty="0">
                <a:latin typeface="Calibri"/>
                <a:cs typeface="Calibri"/>
              </a:rPr>
              <a:t>of</a:t>
            </a:r>
            <a:r>
              <a:rPr sz="2400" spc="-25" dirty="0">
                <a:latin typeface="Calibri"/>
                <a:cs typeface="Calibri"/>
              </a:rPr>
              <a:t> </a:t>
            </a:r>
            <a:r>
              <a:rPr sz="2400" dirty="0">
                <a:latin typeface="Calibri"/>
                <a:cs typeface="Calibri"/>
              </a:rPr>
              <a:t>the</a:t>
            </a:r>
            <a:r>
              <a:rPr sz="2400" spc="-25" dirty="0">
                <a:latin typeface="Calibri"/>
                <a:cs typeface="Calibri"/>
              </a:rPr>
              <a:t> </a:t>
            </a:r>
            <a:r>
              <a:rPr sz="2400" i="1" dirty="0">
                <a:latin typeface="Calibri"/>
                <a:cs typeface="Calibri"/>
              </a:rPr>
              <a:t>first</a:t>
            </a:r>
            <a:r>
              <a:rPr sz="2400" i="1" spc="-25" dirty="0">
                <a:latin typeface="Calibri"/>
                <a:cs typeface="Calibri"/>
              </a:rPr>
              <a:t> </a:t>
            </a:r>
            <a:r>
              <a:rPr sz="2400" i="1" dirty="0">
                <a:latin typeface="Calibri"/>
                <a:cs typeface="Calibri"/>
              </a:rPr>
              <a:t>in</a:t>
            </a:r>
            <a:r>
              <a:rPr sz="2400" i="1" spc="-20" dirty="0">
                <a:latin typeface="Calibri"/>
                <a:cs typeface="Calibri"/>
              </a:rPr>
              <a:t> </a:t>
            </a:r>
            <a:r>
              <a:rPr sz="2400" i="1" dirty="0">
                <a:latin typeface="Calibri"/>
                <a:cs typeface="Calibri"/>
              </a:rPr>
              <a:t>line,</a:t>
            </a:r>
            <a:r>
              <a:rPr sz="2400" i="1" spc="-25" dirty="0">
                <a:latin typeface="Calibri"/>
                <a:cs typeface="Calibri"/>
              </a:rPr>
              <a:t> </a:t>
            </a:r>
            <a:r>
              <a:rPr sz="2400" i="1" dirty="0">
                <a:latin typeface="Calibri"/>
                <a:cs typeface="Calibri"/>
              </a:rPr>
              <a:t>first</a:t>
            </a:r>
            <a:r>
              <a:rPr sz="2400" i="1" spc="-25" dirty="0">
                <a:latin typeface="Calibri"/>
                <a:cs typeface="Calibri"/>
              </a:rPr>
              <a:t> </a:t>
            </a:r>
            <a:r>
              <a:rPr sz="2400" i="1" dirty="0">
                <a:latin typeface="Calibri"/>
                <a:cs typeface="Calibri"/>
              </a:rPr>
              <a:t>in</a:t>
            </a:r>
            <a:r>
              <a:rPr sz="2400" i="1" spc="-25" dirty="0">
                <a:latin typeface="Calibri"/>
                <a:cs typeface="Calibri"/>
              </a:rPr>
              <a:t> </a:t>
            </a:r>
            <a:r>
              <a:rPr sz="2400" i="1" dirty="0">
                <a:latin typeface="Calibri"/>
                <a:cs typeface="Calibri"/>
              </a:rPr>
              <a:t>time</a:t>
            </a:r>
            <a:r>
              <a:rPr sz="2400" spc="-20" dirty="0">
                <a:latin typeface="Calibri"/>
                <a:cs typeface="Calibri"/>
              </a:rPr>
              <a:t> </a:t>
            </a:r>
            <a:r>
              <a:rPr sz="2400" dirty="0">
                <a:latin typeface="Calibri"/>
                <a:cs typeface="Calibri"/>
              </a:rPr>
              <a:t>as</a:t>
            </a:r>
            <a:r>
              <a:rPr sz="2400" spc="-25" dirty="0">
                <a:latin typeface="Calibri"/>
                <a:cs typeface="Calibri"/>
              </a:rPr>
              <a:t> </a:t>
            </a:r>
            <a:r>
              <a:rPr sz="2400" dirty="0">
                <a:latin typeface="Calibri"/>
                <a:cs typeface="Calibri"/>
              </a:rPr>
              <a:t>the</a:t>
            </a:r>
            <a:r>
              <a:rPr sz="2400" spc="-25" dirty="0">
                <a:latin typeface="Calibri"/>
                <a:cs typeface="Calibri"/>
              </a:rPr>
              <a:t> </a:t>
            </a:r>
            <a:r>
              <a:rPr sz="2400" dirty="0">
                <a:latin typeface="Calibri"/>
                <a:cs typeface="Calibri"/>
              </a:rPr>
              <a:t>lawful</a:t>
            </a:r>
            <a:r>
              <a:rPr sz="2400" spc="-25" dirty="0">
                <a:latin typeface="Calibri"/>
                <a:cs typeface="Calibri"/>
              </a:rPr>
              <a:t> </a:t>
            </a:r>
            <a:r>
              <a:rPr lang="en-US" sz="2400" dirty="0">
                <a:latin typeface="Calibri"/>
                <a:cs typeface="Calibri"/>
              </a:rPr>
              <a:t>C</a:t>
            </a:r>
            <a:r>
              <a:rPr sz="2400" dirty="0">
                <a:latin typeface="Calibri"/>
                <a:cs typeface="Calibri"/>
              </a:rPr>
              <a:t>onstitutional</a:t>
            </a:r>
            <a:r>
              <a:rPr sz="2400" spc="-20" dirty="0">
                <a:latin typeface="Calibri"/>
                <a:cs typeface="Calibri"/>
              </a:rPr>
              <a:t> </a:t>
            </a:r>
            <a:r>
              <a:rPr sz="2400" dirty="0">
                <a:latin typeface="Calibri"/>
                <a:cs typeface="Calibri"/>
              </a:rPr>
              <a:t>Republic</a:t>
            </a:r>
            <a:r>
              <a:rPr sz="2400" spc="-25" dirty="0">
                <a:latin typeface="Calibri"/>
                <a:cs typeface="Calibri"/>
              </a:rPr>
              <a:t> </a:t>
            </a:r>
            <a:r>
              <a:rPr sz="2400" dirty="0">
                <a:latin typeface="Calibri"/>
                <a:cs typeface="Calibri"/>
              </a:rPr>
              <a:t>government</a:t>
            </a:r>
            <a:r>
              <a:rPr sz="2400" spc="-25" dirty="0">
                <a:latin typeface="Calibri"/>
                <a:cs typeface="Calibri"/>
              </a:rPr>
              <a:t> </a:t>
            </a:r>
            <a:r>
              <a:rPr sz="2400" dirty="0">
                <a:latin typeface="Calibri"/>
                <a:cs typeface="Calibri"/>
              </a:rPr>
              <a:t>for</a:t>
            </a:r>
            <a:r>
              <a:rPr sz="2400" spc="-20" dirty="0">
                <a:latin typeface="Calibri"/>
                <a:cs typeface="Calibri"/>
              </a:rPr>
              <a:t> </a:t>
            </a:r>
            <a:r>
              <a:rPr sz="2400" spc="-25" dirty="0">
                <a:latin typeface="Calibri"/>
                <a:cs typeface="Calibri"/>
              </a:rPr>
              <a:t>the </a:t>
            </a:r>
            <a:r>
              <a:rPr lang="en-US" sz="2400" dirty="0">
                <a:latin typeface="Calibri"/>
                <a:cs typeface="Calibri"/>
              </a:rPr>
              <a:t>u</a:t>
            </a:r>
            <a:r>
              <a:rPr sz="2400" dirty="0">
                <a:latin typeface="Calibri"/>
                <a:cs typeface="Calibri"/>
              </a:rPr>
              <a:t>nited</a:t>
            </a:r>
            <a:r>
              <a:rPr sz="2400" spc="-35" dirty="0">
                <a:latin typeface="Calibri"/>
                <a:cs typeface="Calibri"/>
              </a:rPr>
              <a:t> </a:t>
            </a:r>
            <a:r>
              <a:rPr sz="2400" dirty="0">
                <a:latin typeface="Calibri"/>
                <a:cs typeface="Calibri"/>
              </a:rPr>
              <a:t>States</a:t>
            </a:r>
            <a:r>
              <a:rPr sz="2400" spc="-20" dirty="0">
                <a:latin typeface="Calibri"/>
                <a:cs typeface="Calibri"/>
              </a:rPr>
              <a:t> </a:t>
            </a:r>
            <a:r>
              <a:rPr sz="2400" dirty="0">
                <a:latin typeface="Calibri"/>
                <a:cs typeface="Calibri"/>
              </a:rPr>
              <a:t>of</a:t>
            </a:r>
            <a:r>
              <a:rPr sz="2400" spc="-20" dirty="0">
                <a:latin typeface="Calibri"/>
                <a:cs typeface="Calibri"/>
              </a:rPr>
              <a:t> </a:t>
            </a:r>
            <a:r>
              <a:rPr sz="2400" spc="-10" dirty="0">
                <a:latin typeface="Calibri"/>
                <a:cs typeface="Calibri"/>
              </a:rPr>
              <a:t>America.</a:t>
            </a:r>
            <a:endParaRPr lang="en-US" sz="2400" spc="-10" dirty="0">
              <a:latin typeface="Calibri"/>
              <a:cs typeface="Calibri"/>
            </a:endParaRPr>
          </a:p>
          <a:p>
            <a:pPr marL="12700" marR="5080">
              <a:lnSpc>
                <a:spcPct val="107000"/>
              </a:lnSpc>
              <a:spcBef>
                <a:spcPts val="100"/>
              </a:spcBef>
            </a:pPr>
            <a:endParaRPr lang="en-US" sz="2400" dirty="0">
              <a:latin typeface="Calibri"/>
              <a:cs typeface="Calibri"/>
            </a:endParaRPr>
          </a:p>
          <a:p>
            <a:pPr marL="12700" marR="5080">
              <a:lnSpc>
                <a:spcPct val="107000"/>
              </a:lnSpc>
              <a:spcBef>
                <a:spcPts val="100"/>
              </a:spcBef>
            </a:pPr>
            <a:r>
              <a:rPr lang="en-US" sz="2400" dirty="0">
                <a:latin typeface="Calibri"/>
                <a:cs typeface="Calibri"/>
              </a:rPr>
              <a:t>We</a:t>
            </a:r>
            <a:r>
              <a:rPr lang="en-US" sz="2400" spc="-20" dirty="0">
                <a:latin typeface="Calibri"/>
                <a:cs typeface="Calibri"/>
              </a:rPr>
              <a:t> </a:t>
            </a:r>
            <a:r>
              <a:rPr lang="en-US" sz="2400" dirty="0">
                <a:latin typeface="Calibri"/>
                <a:cs typeface="Calibri"/>
              </a:rPr>
              <a:t>are</a:t>
            </a:r>
            <a:r>
              <a:rPr lang="en-US" sz="2400" spc="-20" dirty="0">
                <a:latin typeface="Calibri"/>
                <a:cs typeface="Calibri"/>
              </a:rPr>
              <a:t> </a:t>
            </a:r>
            <a:r>
              <a:rPr lang="en-US" sz="2400" dirty="0">
                <a:latin typeface="Calibri"/>
                <a:cs typeface="Calibri"/>
              </a:rPr>
              <a:t>not</a:t>
            </a:r>
            <a:r>
              <a:rPr lang="en-US" sz="2400" spc="-20" dirty="0">
                <a:latin typeface="Calibri"/>
                <a:cs typeface="Calibri"/>
              </a:rPr>
              <a:t> </a:t>
            </a:r>
            <a:r>
              <a:rPr lang="en-US" sz="2400" dirty="0">
                <a:latin typeface="Calibri"/>
                <a:cs typeface="Calibri"/>
              </a:rPr>
              <a:t>a</a:t>
            </a:r>
            <a:r>
              <a:rPr lang="en-US" sz="2400" spc="-20" dirty="0">
                <a:latin typeface="Calibri"/>
                <a:cs typeface="Calibri"/>
              </a:rPr>
              <a:t> </a:t>
            </a:r>
            <a:r>
              <a:rPr lang="en-US" sz="2400" dirty="0">
                <a:latin typeface="Calibri"/>
                <a:cs typeface="Calibri"/>
              </a:rPr>
              <a:t>group</a:t>
            </a:r>
            <a:r>
              <a:rPr lang="en-US" sz="2400" spc="-15" dirty="0">
                <a:latin typeface="Calibri"/>
                <a:cs typeface="Calibri"/>
              </a:rPr>
              <a:t> or </a:t>
            </a:r>
            <a:r>
              <a:rPr lang="en-US" sz="2400" dirty="0">
                <a:latin typeface="Calibri"/>
                <a:cs typeface="Calibri"/>
              </a:rPr>
              <a:t>movement,</a:t>
            </a:r>
            <a:r>
              <a:rPr lang="en-US" sz="2400" spc="-20" dirty="0">
                <a:latin typeface="Calibri"/>
                <a:cs typeface="Calibri"/>
              </a:rPr>
              <a:t> </a:t>
            </a:r>
            <a:r>
              <a:rPr lang="en-US" sz="2400" dirty="0">
                <a:latin typeface="Calibri"/>
                <a:cs typeface="Calibri"/>
              </a:rPr>
              <a:t>we</a:t>
            </a:r>
            <a:r>
              <a:rPr lang="en-US" sz="2400" spc="-20" dirty="0">
                <a:latin typeface="Calibri"/>
                <a:cs typeface="Calibri"/>
              </a:rPr>
              <a:t> </a:t>
            </a:r>
            <a:r>
              <a:rPr lang="en-US" sz="2400" dirty="0">
                <a:latin typeface="Calibri"/>
                <a:cs typeface="Calibri"/>
              </a:rPr>
              <a:t>are</a:t>
            </a:r>
            <a:r>
              <a:rPr lang="en-US" sz="2400" spc="-20" dirty="0">
                <a:latin typeface="Calibri"/>
                <a:cs typeface="Calibri"/>
              </a:rPr>
              <a:t> </a:t>
            </a:r>
            <a:r>
              <a:rPr lang="en-US" sz="2400" dirty="0">
                <a:latin typeface="Calibri"/>
                <a:cs typeface="Calibri"/>
              </a:rPr>
              <a:t>the</a:t>
            </a:r>
            <a:r>
              <a:rPr lang="en-US" sz="2400" spc="-20" dirty="0">
                <a:latin typeface="Calibri"/>
                <a:cs typeface="Calibri"/>
              </a:rPr>
              <a:t> </a:t>
            </a:r>
            <a:r>
              <a:rPr lang="en-US" sz="2400" dirty="0">
                <a:latin typeface="Calibri"/>
                <a:cs typeface="Calibri"/>
              </a:rPr>
              <a:t>Republic</a:t>
            </a:r>
            <a:r>
              <a:rPr lang="en-US" sz="2400" spc="-15" dirty="0">
                <a:latin typeface="Calibri"/>
                <a:cs typeface="Calibri"/>
              </a:rPr>
              <a:t> </a:t>
            </a:r>
            <a:r>
              <a:rPr lang="en-US" sz="2400" dirty="0">
                <a:latin typeface="Calibri"/>
                <a:cs typeface="Calibri"/>
              </a:rPr>
              <a:t>for</a:t>
            </a:r>
            <a:r>
              <a:rPr lang="en-US" sz="2400" spc="-20" dirty="0">
                <a:latin typeface="Calibri"/>
                <a:cs typeface="Calibri"/>
              </a:rPr>
              <a:t> </a:t>
            </a:r>
            <a:r>
              <a:rPr lang="en-US" sz="2400" dirty="0">
                <a:latin typeface="Calibri"/>
                <a:cs typeface="Calibri"/>
              </a:rPr>
              <a:t>the</a:t>
            </a:r>
            <a:r>
              <a:rPr lang="en-US" sz="2400" spc="-20" dirty="0">
                <a:latin typeface="Calibri"/>
                <a:cs typeface="Calibri"/>
              </a:rPr>
              <a:t> </a:t>
            </a:r>
            <a:r>
              <a:rPr lang="en-US" sz="2400" dirty="0">
                <a:latin typeface="Calibri"/>
                <a:cs typeface="Calibri"/>
              </a:rPr>
              <a:t>united</a:t>
            </a:r>
            <a:r>
              <a:rPr lang="en-US" sz="2400" spc="-20" dirty="0">
                <a:latin typeface="Calibri"/>
                <a:cs typeface="Calibri"/>
              </a:rPr>
              <a:t> </a:t>
            </a:r>
            <a:r>
              <a:rPr lang="en-US" sz="2400" dirty="0">
                <a:latin typeface="Calibri"/>
                <a:cs typeface="Calibri"/>
              </a:rPr>
              <a:t>States</a:t>
            </a:r>
            <a:r>
              <a:rPr lang="en-US" sz="2400" spc="-15" dirty="0">
                <a:latin typeface="Calibri"/>
                <a:cs typeface="Calibri"/>
              </a:rPr>
              <a:t> </a:t>
            </a:r>
            <a:r>
              <a:rPr lang="en-US" sz="2400" spc="-25" dirty="0">
                <a:latin typeface="Calibri"/>
                <a:cs typeface="Calibri"/>
              </a:rPr>
              <a:t>of </a:t>
            </a:r>
            <a:r>
              <a:rPr lang="en-US" sz="2400" dirty="0">
                <a:latin typeface="Calibri"/>
                <a:cs typeface="Calibri"/>
              </a:rPr>
              <a:t>America</a:t>
            </a:r>
            <a:r>
              <a:rPr lang="en-US" sz="2400" spc="-30" dirty="0">
                <a:latin typeface="Calibri"/>
                <a:cs typeface="Calibri"/>
              </a:rPr>
              <a:t> </a:t>
            </a:r>
            <a:r>
              <a:rPr lang="en-US" sz="2400" dirty="0">
                <a:latin typeface="Calibri"/>
                <a:cs typeface="Calibri"/>
              </a:rPr>
              <a:t>with</a:t>
            </a:r>
            <a:r>
              <a:rPr lang="en-US" sz="2400" spc="-30" dirty="0">
                <a:latin typeface="Calibri"/>
                <a:cs typeface="Calibri"/>
              </a:rPr>
              <a:t> </a:t>
            </a:r>
            <a:r>
              <a:rPr lang="en-US" sz="2400" dirty="0">
                <a:latin typeface="Calibri"/>
                <a:cs typeface="Calibri"/>
              </a:rPr>
              <a:t>standing</a:t>
            </a:r>
            <a:r>
              <a:rPr lang="en-US" sz="2400" spc="-25" dirty="0">
                <a:latin typeface="Calibri"/>
                <a:cs typeface="Calibri"/>
              </a:rPr>
              <a:t> </a:t>
            </a:r>
            <a:r>
              <a:rPr lang="en-US" sz="2400" dirty="0">
                <a:latin typeface="Calibri"/>
                <a:cs typeface="Calibri"/>
              </a:rPr>
              <a:t>and</a:t>
            </a:r>
            <a:r>
              <a:rPr lang="en-US" sz="2400" spc="-30" dirty="0">
                <a:latin typeface="Calibri"/>
                <a:cs typeface="Calibri"/>
              </a:rPr>
              <a:t> </a:t>
            </a:r>
            <a:r>
              <a:rPr lang="en-US" sz="2400" b="1" dirty="0">
                <a:latin typeface="Calibri"/>
                <a:cs typeface="Calibri"/>
              </a:rPr>
              <a:t>LAWFUL</a:t>
            </a:r>
            <a:r>
              <a:rPr lang="en-US" sz="2400" b="1" spc="-25" dirty="0">
                <a:latin typeface="Calibri"/>
                <a:cs typeface="Calibri"/>
              </a:rPr>
              <a:t> </a:t>
            </a:r>
            <a:r>
              <a:rPr lang="en-US" sz="2400" b="1" dirty="0">
                <a:latin typeface="Calibri"/>
                <a:cs typeface="Calibri"/>
              </a:rPr>
              <a:t>CIVIL AUTHORITY</a:t>
            </a:r>
            <a:r>
              <a:rPr lang="en-US" sz="2400" dirty="0">
                <a:latin typeface="Calibri"/>
                <a:cs typeface="Calibri"/>
              </a:rPr>
              <a:t>. When</a:t>
            </a:r>
            <a:r>
              <a:rPr lang="en-US" sz="2400" spc="-30" dirty="0">
                <a:latin typeface="Calibri"/>
                <a:cs typeface="Calibri"/>
              </a:rPr>
              <a:t> </a:t>
            </a:r>
            <a:r>
              <a:rPr lang="en-US" sz="2400" dirty="0">
                <a:latin typeface="Calibri"/>
                <a:cs typeface="Calibri"/>
              </a:rPr>
              <a:t>the</a:t>
            </a:r>
            <a:r>
              <a:rPr lang="en-US" sz="2400" spc="-25" dirty="0">
                <a:latin typeface="Calibri"/>
                <a:cs typeface="Calibri"/>
              </a:rPr>
              <a:t> </a:t>
            </a:r>
            <a:r>
              <a:rPr lang="en-US" sz="2400" dirty="0">
                <a:latin typeface="Calibri"/>
                <a:cs typeface="Calibri"/>
              </a:rPr>
              <a:t>corporation</a:t>
            </a:r>
            <a:r>
              <a:rPr lang="en-US" sz="2400" spc="-30" dirty="0">
                <a:latin typeface="Calibri"/>
                <a:cs typeface="Calibri"/>
              </a:rPr>
              <a:t> </a:t>
            </a:r>
            <a:r>
              <a:rPr lang="en-US" sz="2400" dirty="0">
                <a:latin typeface="Calibri"/>
                <a:cs typeface="Calibri"/>
              </a:rPr>
              <a:t>does</a:t>
            </a:r>
            <a:r>
              <a:rPr lang="en-US" sz="2400" spc="-25" dirty="0">
                <a:latin typeface="Calibri"/>
                <a:cs typeface="Calibri"/>
              </a:rPr>
              <a:t> </a:t>
            </a:r>
            <a:r>
              <a:rPr lang="en-US" sz="2400" spc="-10" dirty="0">
                <a:latin typeface="Calibri"/>
                <a:cs typeface="Calibri"/>
              </a:rPr>
              <a:t>collapse, </a:t>
            </a:r>
            <a:r>
              <a:rPr lang="en-US" sz="2400" dirty="0">
                <a:latin typeface="Calibri"/>
                <a:cs typeface="Calibri"/>
              </a:rPr>
              <a:t>we</a:t>
            </a:r>
            <a:r>
              <a:rPr lang="en-US" sz="2400" spc="-20" dirty="0">
                <a:latin typeface="Calibri"/>
                <a:cs typeface="Calibri"/>
              </a:rPr>
              <a:t> </a:t>
            </a:r>
            <a:r>
              <a:rPr lang="en-US" sz="2400" dirty="0">
                <a:latin typeface="Calibri"/>
                <a:cs typeface="Calibri"/>
              </a:rPr>
              <a:t>will</a:t>
            </a:r>
            <a:r>
              <a:rPr lang="en-US" sz="2400" spc="-20" dirty="0">
                <a:latin typeface="Calibri"/>
                <a:cs typeface="Calibri"/>
              </a:rPr>
              <a:t> </a:t>
            </a:r>
            <a:r>
              <a:rPr lang="en-US" sz="2400" dirty="0">
                <a:latin typeface="Calibri"/>
                <a:cs typeface="Calibri"/>
              </a:rPr>
              <a:t>have</a:t>
            </a:r>
            <a:r>
              <a:rPr lang="en-US" sz="2400" spc="-15" dirty="0">
                <a:latin typeface="Calibri"/>
                <a:cs typeface="Calibri"/>
              </a:rPr>
              <a:t> </a:t>
            </a:r>
            <a:r>
              <a:rPr lang="en-US" sz="2400" dirty="0">
                <a:latin typeface="Calibri"/>
                <a:cs typeface="Calibri"/>
              </a:rPr>
              <a:t>standing</a:t>
            </a:r>
            <a:r>
              <a:rPr lang="en-US" sz="2400" spc="-20" dirty="0">
                <a:latin typeface="Calibri"/>
                <a:cs typeface="Calibri"/>
              </a:rPr>
              <a:t> </a:t>
            </a:r>
            <a:r>
              <a:rPr lang="en-US" sz="2400" dirty="0">
                <a:latin typeface="Calibri"/>
                <a:cs typeface="Calibri"/>
              </a:rPr>
              <a:t>and,</a:t>
            </a:r>
            <a:r>
              <a:rPr lang="en-US" sz="2400" spc="-15" dirty="0">
                <a:latin typeface="Calibri"/>
                <a:cs typeface="Calibri"/>
              </a:rPr>
              <a:t> </a:t>
            </a:r>
            <a:r>
              <a:rPr lang="en-US" sz="2400" dirty="0">
                <a:latin typeface="Calibri"/>
                <a:cs typeface="Calibri"/>
              </a:rPr>
              <a:t>upon</a:t>
            </a:r>
            <a:r>
              <a:rPr lang="en-US" sz="2400" spc="-20" dirty="0">
                <a:latin typeface="Calibri"/>
                <a:cs typeface="Calibri"/>
              </a:rPr>
              <a:t> </a:t>
            </a:r>
            <a:r>
              <a:rPr lang="en-US" sz="2400" dirty="0">
                <a:latin typeface="Calibri"/>
                <a:cs typeface="Calibri"/>
              </a:rPr>
              <a:t>proof</a:t>
            </a:r>
            <a:r>
              <a:rPr lang="en-US" sz="2400" spc="-20" dirty="0">
                <a:latin typeface="Calibri"/>
                <a:cs typeface="Calibri"/>
              </a:rPr>
              <a:t> </a:t>
            </a:r>
            <a:r>
              <a:rPr lang="en-US" sz="2400" dirty="0">
                <a:latin typeface="Calibri"/>
                <a:cs typeface="Calibri"/>
              </a:rPr>
              <a:t>of</a:t>
            </a:r>
            <a:r>
              <a:rPr lang="en-US" sz="2400" spc="-15" dirty="0">
                <a:latin typeface="Calibri"/>
                <a:cs typeface="Calibri"/>
              </a:rPr>
              <a:t> </a:t>
            </a:r>
            <a:r>
              <a:rPr lang="en-US" sz="2400" dirty="0">
                <a:latin typeface="Calibri"/>
                <a:cs typeface="Calibri"/>
              </a:rPr>
              <a:t>claim,</a:t>
            </a:r>
            <a:r>
              <a:rPr lang="en-US" sz="2400" spc="-20" dirty="0">
                <a:latin typeface="Calibri"/>
                <a:cs typeface="Calibri"/>
              </a:rPr>
              <a:t> </a:t>
            </a:r>
            <a:r>
              <a:rPr lang="en-US" sz="2400" dirty="0">
                <a:latin typeface="Calibri"/>
                <a:cs typeface="Calibri"/>
              </a:rPr>
              <a:t>we</a:t>
            </a:r>
            <a:r>
              <a:rPr lang="en-US" sz="2400" spc="-15" dirty="0">
                <a:latin typeface="Calibri"/>
                <a:cs typeface="Calibri"/>
              </a:rPr>
              <a:t> </a:t>
            </a:r>
            <a:r>
              <a:rPr lang="en-US" sz="2400" dirty="0">
                <a:latin typeface="Calibri"/>
                <a:cs typeface="Calibri"/>
              </a:rPr>
              <a:t>will</a:t>
            </a:r>
            <a:r>
              <a:rPr lang="en-US" sz="2400" spc="-20" dirty="0">
                <a:latin typeface="Calibri"/>
                <a:cs typeface="Calibri"/>
              </a:rPr>
              <a:t> </a:t>
            </a:r>
            <a:r>
              <a:rPr lang="en-US" sz="2400" dirty="0">
                <a:latin typeface="Calibri"/>
                <a:cs typeface="Calibri"/>
              </a:rPr>
              <a:t>be</a:t>
            </a:r>
            <a:r>
              <a:rPr lang="en-US" sz="2400" spc="-20" dirty="0">
                <a:latin typeface="Calibri"/>
                <a:cs typeface="Calibri"/>
              </a:rPr>
              <a:t> </a:t>
            </a:r>
            <a:r>
              <a:rPr lang="en-US" sz="2400" dirty="0">
                <a:latin typeface="Calibri"/>
                <a:cs typeface="Calibri"/>
              </a:rPr>
              <a:t>accepted</a:t>
            </a:r>
            <a:r>
              <a:rPr lang="en-US" sz="2400" spc="-15" dirty="0">
                <a:latin typeface="Calibri"/>
                <a:cs typeface="Calibri"/>
              </a:rPr>
              <a:t> </a:t>
            </a:r>
            <a:r>
              <a:rPr lang="en-US" sz="2400" dirty="0">
                <a:latin typeface="Calibri"/>
                <a:cs typeface="Calibri"/>
              </a:rPr>
              <a:t>by</a:t>
            </a:r>
            <a:r>
              <a:rPr lang="en-US" sz="2400" spc="-20" dirty="0">
                <a:latin typeface="Calibri"/>
                <a:cs typeface="Calibri"/>
              </a:rPr>
              <a:t> </a:t>
            </a:r>
            <a:r>
              <a:rPr lang="en-US" sz="2400" dirty="0">
                <a:latin typeface="Calibri"/>
                <a:cs typeface="Calibri"/>
              </a:rPr>
              <a:t>the</a:t>
            </a:r>
            <a:r>
              <a:rPr lang="en-US" sz="2400" spc="-15" dirty="0">
                <a:latin typeface="Calibri"/>
                <a:cs typeface="Calibri"/>
              </a:rPr>
              <a:t> </a:t>
            </a:r>
            <a:r>
              <a:rPr lang="en-US" sz="2400" spc="-25" dirty="0">
                <a:latin typeface="Calibri"/>
                <a:cs typeface="Calibri"/>
              </a:rPr>
              <a:t>U.S. </a:t>
            </a:r>
            <a:r>
              <a:rPr lang="en-US" sz="2400" dirty="0">
                <a:latin typeface="Calibri"/>
                <a:cs typeface="Calibri"/>
              </a:rPr>
              <a:t>Military</a:t>
            </a:r>
            <a:r>
              <a:rPr lang="en-US" sz="2400" spc="-25" dirty="0">
                <a:latin typeface="Calibri"/>
                <a:cs typeface="Calibri"/>
              </a:rPr>
              <a:t> </a:t>
            </a:r>
            <a:r>
              <a:rPr lang="en-US" sz="2400" dirty="0">
                <a:latin typeface="Calibri"/>
                <a:cs typeface="Calibri"/>
              </a:rPr>
              <a:t>and</a:t>
            </a:r>
            <a:r>
              <a:rPr lang="en-US" sz="2400" spc="-20" dirty="0">
                <a:latin typeface="Calibri"/>
                <a:cs typeface="Calibri"/>
              </a:rPr>
              <a:t> </a:t>
            </a:r>
            <a:r>
              <a:rPr lang="en-US" sz="2400" dirty="0">
                <a:latin typeface="Calibri"/>
                <a:cs typeface="Calibri"/>
              </a:rPr>
              <a:t>the</a:t>
            </a:r>
            <a:r>
              <a:rPr lang="en-US" sz="2400" spc="-20" dirty="0">
                <a:latin typeface="Calibri"/>
                <a:cs typeface="Calibri"/>
              </a:rPr>
              <a:t> </a:t>
            </a:r>
            <a:r>
              <a:rPr lang="en-US" sz="2400" dirty="0">
                <a:latin typeface="Calibri"/>
                <a:cs typeface="Calibri"/>
              </a:rPr>
              <a:t>world</a:t>
            </a:r>
            <a:r>
              <a:rPr lang="en-US" sz="2400" spc="-25" dirty="0">
                <a:latin typeface="Calibri"/>
                <a:cs typeface="Calibri"/>
              </a:rPr>
              <a:t> </a:t>
            </a:r>
            <a:r>
              <a:rPr lang="en-US" sz="2400" dirty="0">
                <a:latin typeface="Calibri"/>
                <a:cs typeface="Calibri"/>
              </a:rPr>
              <a:t>as</a:t>
            </a:r>
            <a:r>
              <a:rPr lang="en-US" sz="2400" spc="-20" dirty="0">
                <a:latin typeface="Calibri"/>
                <a:cs typeface="Calibri"/>
              </a:rPr>
              <a:t> </a:t>
            </a:r>
            <a:r>
              <a:rPr lang="en-US" sz="2400" dirty="0">
                <a:latin typeface="Calibri"/>
                <a:cs typeface="Calibri"/>
              </a:rPr>
              <a:t>the</a:t>
            </a:r>
            <a:r>
              <a:rPr lang="en-US" sz="2400" spc="-20" dirty="0">
                <a:latin typeface="Calibri"/>
                <a:cs typeface="Calibri"/>
              </a:rPr>
              <a:t> </a:t>
            </a:r>
            <a:r>
              <a:rPr lang="en-US" sz="2400" b="1" dirty="0">
                <a:latin typeface="Calibri"/>
                <a:cs typeface="Calibri"/>
              </a:rPr>
              <a:t>LAWFUL</a:t>
            </a:r>
            <a:r>
              <a:rPr lang="en-US" sz="2400" b="1" spc="-25" dirty="0">
                <a:latin typeface="Calibri"/>
                <a:cs typeface="Calibri"/>
              </a:rPr>
              <a:t> </a:t>
            </a:r>
            <a:r>
              <a:rPr lang="en-US" sz="2400" b="1" dirty="0">
                <a:latin typeface="Calibri"/>
                <a:cs typeface="Calibri"/>
              </a:rPr>
              <a:t>CIVIL AUTHORITY</a:t>
            </a:r>
            <a:r>
              <a:rPr lang="en-US" sz="2400" spc="-25" dirty="0">
                <a:latin typeface="Calibri"/>
                <a:cs typeface="Calibri"/>
              </a:rPr>
              <a:t> </a:t>
            </a:r>
            <a:r>
              <a:rPr lang="en-US" sz="2400" dirty="0">
                <a:latin typeface="Calibri"/>
                <a:cs typeface="Calibri"/>
              </a:rPr>
              <a:t>of</a:t>
            </a:r>
            <a:r>
              <a:rPr lang="en-US" sz="2400" spc="-20" dirty="0">
                <a:latin typeface="Calibri"/>
                <a:cs typeface="Calibri"/>
              </a:rPr>
              <a:t> </a:t>
            </a:r>
            <a:r>
              <a:rPr lang="en-US" sz="2400" dirty="0">
                <a:latin typeface="Calibri"/>
                <a:cs typeface="Calibri"/>
              </a:rPr>
              <a:t>the</a:t>
            </a:r>
            <a:r>
              <a:rPr lang="en-US" sz="2400" spc="-20" dirty="0">
                <a:latin typeface="Calibri"/>
                <a:cs typeface="Calibri"/>
              </a:rPr>
              <a:t> </a:t>
            </a:r>
            <a:r>
              <a:rPr lang="en-US" sz="2400" dirty="0">
                <a:latin typeface="Calibri"/>
                <a:cs typeface="Calibri"/>
              </a:rPr>
              <a:t>United</a:t>
            </a:r>
            <a:r>
              <a:rPr lang="en-US" sz="2400" spc="-25" dirty="0">
                <a:latin typeface="Calibri"/>
                <a:cs typeface="Calibri"/>
              </a:rPr>
              <a:t> </a:t>
            </a:r>
            <a:r>
              <a:rPr lang="en-US" sz="2400" dirty="0">
                <a:latin typeface="Calibri"/>
                <a:cs typeface="Calibri"/>
              </a:rPr>
              <a:t>States</a:t>
            </a:r>
            <a:r>
              <a:rPr lang="en-US" sz="2400" spc="-20" dirty="0">
                <a:latin typeface="Calibri"/>
                <a:cs typeface="Calibri"/>
              </a:rPr>
              <a:t> </a:t>
            </a:r>
            <a:r>
              <a:rPr lang="en-US" sz="2400" dirty="0">
                <a:latin typeface="Calibri"/>
                <a:cs typeface="Calibri"/>
              </a:rPr>
              <a:t>of</a:t>
            </a:r>
            <a:r>
              <a:rPr lang="en-US" sz="2400" spc="-20" dirty="0">
                <a:latin typeface="Calibri"/>
                <a:cs typeface="Calibri"/>
              </a:rPr>
              <a:t> </a:t>
            </a:r>
            <a:r>
              <a:rPr lang="en-US" sz="2400" dirty="0">
                <a:latin typeface="Calibri"/>
                <a:cs typeface="Calibri"/>
              </a:rPr>
              <a:t>America.</a:t>
            </a:r>
            <a:r>
              <a:rPr lang="en-US" sz="2400" spc="-20" dirty="0">
                <a:latin typeface="Calibri"/>
                <a:cs typeface="Calibri"/>
              </a:rPr>
              <a:t> </a:t>
            </a:r>
          </a:p>
          <a:p>
            <a:pPr marL="12700" marR="5080">
              <a:lnSpc>
                <a:spcPct val="107000"/>
              </a:lnSpc>
              <a:spcBef>
                <a:spcPts val="100"/>
              </a:spcBef>
            </a:pPr>
            <a:endParaRPr lang="en-US" sz="2400" spc="-20" dirty="0">
              <a:latin typeface="Calibri"/>
              <a:cs typeface="Calibri"/>
            </a:endParaRPr>
          </a:p>
          <a:p>
            <a:pPr marL="12700" marR="5080">
              <a:lnSpc>
                <a:spcPct val="107000"/>
              </a:lnSpc>
              <a:spcBef>
                <a:spcPts val="100"/>
              </a:spcBef>
            </a:pPr>
            <a:r>
              <a:rPr lang="en-US" sz="2400" spc="-25" dirty="0">
                <a:latin typeface="Calibri"/>
                <a:cs typeface="Calibri"/>
              </a:rPr>
              <a:t>We </a:t>
            </a:r>
            <a:r>
              <a:rPr lang="en-US" sz="2400" dirty="0">
                <a:latin typeface="Calibri"/>
                <a:cs typeface="Calibri"/>
              </a:rPr>
              <a:t>call</a:t>
            </a:r>
            <a:r>
              <a:rPr lang="en-US" sz="2400" spc="-20" dirty="0">
                <a:latin typeface="Calibri"/>
                <a:cs typeface="Calibri"/>
              </a:rPr>
              <a:t> </a:t>
            </a:r>
            <a:r>
              <a:rPr lang="en-US" sz="2400" dirty="0">
                <a:latin typeface="Calibri"/>
                <a:cs typeface="Calibri"/>
              </a:rPr>
              <a:t>on</a:t>
            </a:r>
            <a:r>
              <a:rPr lang="en-US" sz="2400" spc="-20" dirty="0">
                <a:latin typeface="Calibri"/>
                <a:cs typeface="Calibri"/>
              </a:rPr>
              <a:t> </a:t>
            </a:r>
            <a:r>
              <a:rPr lang="en-US" sz="2400" dirty="0">
                <a:latin typeface="Calibri"/>
                <a:cs typeface="Calibri"/>
              </a:rPr>
              <a:t>all</a:t>
            </a:r>
            <a:r>
              <a:rPr lang="en-US" sz="2400" spc="-15" dirty="0">
                <a:latin typeface="Calibri"/>
                <a:cs typeface="Calibri"/>
              </a:rPr>
              <a:t> </a:t>
            </a:r>
            <a:r>
              <a:rPr lang="en-US" sz="2400" dirty="0">
                <a:latin typeface="Calibri"/>
                <a:cs typeface="Calibri"/>
              </a:rPr>
              <a:t>Americans</a:t>
            </a:r>
            <a:r>
              <a:rPr lang="en-US" sz="2400" spc="-20" dirty="0">
                <a:latin typeface="Calibri"/>
                <a:cs typeface="Calibri"/>
              </a:rPr>
              <a:t> </a:t>
            </a:r>
            <a:r>
              <a:rPr lang="en-US" sz="2400" dirty="0">
                <a:latin typeface="Calibri"/>
                <a:cs typeface="Calibri"/>
              </a:rPr>
              <a:t>to</a:t>
            </a:r>
            <a:r>
              <a:rPr lang="en-US" sz="2400" spc="-20" dirty="0">
                <a:latin typeface="Calibri"/>
                <a:cs typeface="Calibri"/>
              </a:rPr>
              <a:t> </a:t>
            </a:r>
            <a:r>
              <a:rPr lang="en-US" sz="2400" dirty="0">
                <a:latin typeface="Calibri"/>
                <a:cs typeface="Calibri"/>
              </a:rPr>
              <a:t>put</a:t>
            </a:r>
            <a:r>
              <a:rPr lang="en-US" sz="2400" spc="-15" dirty="0">
                <a:latin typeface="Calibri"/>
                <a:cs typeface="Calibri"/>
              </a:rPr>
              <a:t> </a:t>
            </a:r>
            <a:r>
              <a:rPr lang="en-US" sz="2400" dirty="0">
                <a:latin typeface="Calibri"/>
                <a:cs typeface="Calibri"/>
              </a:rPr>
              <a:t>our</a:t>
            </a:r>
            <a:r>
              <a:rPr lang="en-US" sz="2400" spc="-20" dirty="0">
                <a:latin typeface="Calibri"/>
                <a:cs typeface="Calibri"/>
              </a:rPr>
              <a:t> </a:t>
            </a:r>
            <a:r>
              <a:rPr lang="en-US" sz="2400" dirty="0">
                <a:latin typeface="Calibri"/>
                <a:cs typeface="Calibri"/>
              </a:rPr>
              <a:t>differences</a:t>
            </a:r>
            <a:r>
              <a:rPr lang="en-US" sz="2400" spc="-20" dirty="0">
                <a:latin typeface="Calibri"/>
                <a:cs typeface="Calibri"/>
              </a:rPr>
              <a:t> </a:t>
            </a:r>
            <a:r>
              <a:rPr lang="en-US" sz="2400" dirty="0">
                <a:latin typeface="Calibri"/>
                <a:cs typeface="Calibri"/>
              </a:rPr>
              <a:t>aside</a:t>
            </a:r>
            <a:r>
              <a:rPr lang="en-US" sz="2400" spc="-15" dirty="0">
                <a:latin typeface="Calibri"/>
                <a:cs typeface="Calibri"/>
              </a:rPr>
              <a:t> </a:t>
            </a:r>
            <a:r>
              <a:rPr lang="en-US" sz="2400" dirty="0">
                <a:latin typeface="Calibri"/>
                <a:cs typeface="Calibri"/>
              </a:rPr>
              <a:t>and</a:t>
            </a:r>
            <a:r>
              <a:rPr lang="en-US" sz="2400" spc="-20" dirty="0">
                <a:latin typeface="Calibri"/>
                <a:cs typeface="Calibri"/>
              </a:rPr>
              <a:t> </a:t>
            </a:r>
            <a:r>
              <a:rPr lang="en-US" sz="2400" dirty="0">
                <a:latin typeface="Calibri"/>
                <a:cs typeface="Calibri"/>
              </a:rPr>
              <a:t>join</a:t>
            </a:r>
            <a:r>
              <a:rPr lang="en-US" sz="2400" spc="-20" dirty="0">
                <a:latin typeface="Calibri"/>
                <a:cs typeface="Calibri"/>
              </a:rPr>
              <a:t> </a:t>
            </a:r>
            <a:r>
              <a:rPr lang="en-US" sz="2400" dirty="0">
                <a:latin typeface="Calibri"/>
                <a:cs typeface="Calibri"/>
              </a:rPr>
              <a:t>us</a:t>
            </a:r>
            <a:r>
              <a:rPr lang="en-US" sz="2400" spc="-15" dirty="0">
                <a:latin typeface="Calibri"/>
                <a:cs typeface="Calibri"/>
              </a:rPr>
              <a:t> </a:t>
            </a:r>
            <a:r>
              <a:rPr lang="en-US" sz="2400" dirty="0">
                <a:latin typeface="Calibri"/>
                <a:cs typeface="Calibri"/>
              </a:rPr>
              <a:t>to</a:t>
            </a:r>
            <a:r>
              <a:rPr lang="en-US" sz="2400" spc="-20" dirty="0">
                <a:latin typeface="Calibri"/>
                <a:cs typeface="Calibri"/>
              </a:rPr>
              <a:t> </a:t>
            </a:r>
            <a:r>
              <a:rPr lang="en-US" sz="2400" dirty="0">
                <a:latin typeface="Calibri"/>
                <a:cs typeface="Calibri"/>
              </a:rPr>
              <a:t>reseat</a:t>
            </a:r>
            <a:r>
              <a:rPr lang="en-US" sz="2400" spc="-20" dirty="0">
                <a:latin typeface="Calibri"/>
                <a:cs typeface="Calibri"/>
              </a:rPr>
              <a:t> </a:t>
            </a:r>
            <a:r>
              <a:rPr lang="en-US" sz="2400" dirty="0">
                <a:latin typeface="Calibri"/>
                <a:cs typeface="Calibri"/>
              </a:rPr>
              <a:t>our</a:t>
            </a:r>
            <a:r>
              <a:rPr lang="en-US" sz="2400" spc="-15" dirty="0">
                <a:latin typeface="Calibri"/>
                <a:cs typeface="Calibri"/>
              </a:rPr>
              <a:t> </a:t>
            </a:r>
            <a:r>
              <a:rPr lang="en-US" sz="2400" spc="-10" dirty="0">
                <a:latin typeface="Calibri"/>
                <a:cs typeface="Calibri"/>
              </a:rPr>
              <a:t>lawful </a:t>
            </a:r>
            <a:r>
              <a:rPr lang="en-US" sz="2400" dirty="0">
                <a:latin typeface="Calibri"/>
                <a:cs typeface="Calibri"/>
              </a:rPr>
              <a:t>Republic.</a:t>
            </a:r>
            <a:r>
              <a:rPr lang="en-US" sz="2400" spc="-30" dirty="0">
                <a:latin typeface="Calibri"/>
                <a:cs typeface="Calibri"/>
              </a:rPr>
              <a:t> </a:t>
            </a:r>
            <a:r>
              <a:rPr lang="en-US" sz="2400" dirty="0">
                <a:latin typeface="Calibri"/>
                <a:cs typeface="Calibri"/>
              </a:rPr>
              <a:t>The</a:t>
            </a:r>
            <a:r>
              <a:rPr lang="en-US" sz="2400" spc="-25" dirty="0">
                <a:latin typeface="Calibri"/>
                <a:cs typeface="Calibri"/>
              </a:rPr>
              <a:t> </a:t>
            </a:r>
            <a:r>
              <a:rPr lang="en-US" sz="2400" dirty="0">
                <a:latin typeface="Calibri"/>
                <a:cs typeface="Calibri"/>
              </a:rPr>
              <a:t>Republic</a:t>
            </a:r>
            <a:r>
              <a:rPr lang="en-US" sz="2400" spc="-25" dirty="0">
                <a:latin typeface="Calibri"/>
                <a:cs typeface="Calibri"/>
              </a:rPr>
              <a:t> </a:t>
            </a:r>
            <a:r>
              <a:rPr lang="en-US" sz="2400" dirty="0">
                <a:latin typeface="Calibri"/>
                <a:cs typeface="Calibri"/>
              </a:rPr>
              <a:t>is</a:t>
            </a:r>
            <a:r>
              <a:rPr lang="en-US" sz="2400" spc="-25" dirty="0">
                <a:latin typeface="Calibri"/>
                <a:cs typeface="Calibri"/>
              </a:rPr>
              <a:t> </a:t>
            </a:r>
            <a:r>
              <a:rPr lang="en-US" sz="2400" dirty="0">
                <a:latin typeface="Calibri"/>
                <a:cs typeface="Calibri"/>
              </a:rPr>
              <a:t>God’s</a:t>
            </a:r>
            <a:r>
              <a:rPr lang="en-US" sz="2400" spc="-30" dirty="0">
                <a:latin typeface="Calibri"/>
                <a:cs typeface="Calibri"/>
              </a:rPr>
              <a:t> </a:t>
            </a:r>
            <a:r>
              <a:rPr lang="en-US" sz="2400" dirty="0">
                <a:latin typeface="Calibri"/>
                <a:cs typeface="Calibri"/>
              </a:rPr>
              <a:t>pattern</a:t>
            </a:r>
            <a:r>
              <a:rPr lang="en-US" sz="2400" spc="-25" dirty="0">
                <a:latin typeface="Calibri"/>
                <a:cs typeface="Calibri"/>
              </a:rPr>
              <a:t> </a:t>
            </a:r>
            <a:r>
              <a:rPr lang="en-US" sz="2400" dirty="0">
                <a:latin typeface="Calibri"/>
                <a:cs typeface="Calibri"/>
              </a:rPr>
              <a:t>government</a:t>
            </a:r>
            <a:r>
              <a:rPr lang="en-US" sz="2400" spc="-25" dirty="0">
                <a:latin typeface="Calibri"/>
                <a:cs typeface="Calibri"/>
              </a:rPr>
              <a:t> </a:t>
            </a:r>
            <a:r>
              <a:rPr lang="en-US" sz="2400" dirty="0">
                <a:latin typeface="Calibri"/>
                <a:cs typeface="Calibri"/>
              </a:rPr>
              <a:t>for</a:t>
            </a:r>
            <a:r>
              <a:rPr lang="en-US" sz="2400" spc="-25" dirty="0">
                <a:latin typeface="Calibri"/>
                <a:cs typeface="Calibri"/>
              </a:rPr>
              <a:t> </a:t>
            </a:r>
            <a:r>
              <a:rPr lang="en-US" sz="2400" dirty="0">
                <a:latin typeface="Calibri"/>
                <a:cs typeface="Calibri"/>
              </a:rPr>
              <a:t>the</a:t>
            </a:r>
            <a:r>
              <a:rPr lang="en-US" sz="2400" spc="-30" dirty="0">
                <a:latin typeface="Calibri"/>
                <a:cs typeface="Calibri"/>
              </a:rPr>
              <a:t> </a:t>
            </a:r>
            <a:r>
              <a:rPr lang="en-US" sz="2400" dirty="0">
                <a:latin typeface="Calibri"/>
                <a:cs typeface="Calibri"/>
              </a:rPr>
              <a:t>entire</a:t>
            </a:r>
            <a:r>
              <a:rPr lang="en-US" sz="2400" spc="-25" dirty="0">
                <a:latin typeface="Calibri"/>
                <a:cs typeface="Calibri"/>
              </a:rPr>
              <a:t> </a:t>
            </a:r>
            <a:r>
              <a:rPr lang="en-US" sz="2400" dirty="0">
                <a:latin typeface="Calibri"/>
                <a:cs typeface="Calibri"/>
              </a:rPr>
              <a:t>world.</a:t>
            </a:r>
            <a:r>
              <a:rPr lang="en-US" sz="2400" spc="-25" dirty="0">
                <a:latin typeface="Calibri"/>
                <a:cs typeface="Calibri"/>
              </a:rPr>
              <a:t> </a:t>
            </a:r>
            <a:r>
              <a:rPr lang="en-US" sz="2400" dirty="0">
                <a:latin typeface="Calibri"/>
                <a:cs typeface="Calibri"/>
              </a:rPr>
              <a:t>We</a:t>
            </a:r>
            <a:r>
              <a:rPr lang="en-US" sz="2400" spc="-25" dirty="0">
                <a:latin typeface="Calibri"/>
                <a:cs typeface="Calibri"/>
              </a:rPr>
              <a:t> in </a:t>
            </a:r>
            <a:r>
              <a:rPr lang="en-US" sz="2400" dirty="0">
                <a:latin typeface="Calibri"/>
                <a:cs typeface="Calibri"/>
              </a:rPr>
              <a:t>the</a:t>
            </a:r>
            <a:r>
              <a:rPr lang="en-US" sz="2400" spc="-25" dirty="0">
                <a:latin typeface="Calibri"/>
                <a:cs typeface="Calibri"/>
              </a:rPr>
              <a:t> </a:t>
            </a:r>
            <a:r>
              <a:rPr lang="en-US" sz="2400" dirty="0">
                <a:latin typeface="Calibri"/>
                <a:cs typeface="Calibri"/>
              </a:rPr>
              <a:t>United</a:t>
            </a:r>
            <a:r>
              <a:rPr lang="en-US" sz="2400" spc="-20" dirty="0">
                <a:latin typeface="Calibri"/>
                <a:cs typeface="Calibri"/>
              </a:rPr>
              <a:t> </a:t>
            </a:r>
            <a:r>
              <a:rPr lang="en-US" sz="2400" dirty="0">
                <a:latin typeface="Calibri"/>
                <a:cs typeface="Calibri"/>
              </a:rPr>
              <a:t>States</a:t>
            </a:r>
            <a:r>
              <a:rPr lang="en-US" sz="2400" spc="-25" dirty="0">
                <a:latin typeface="Calibri"/>
                <a:cs typeface="Calibri"/>
              </a:rPr>
              <a:t> </a:t>
            </a:r>
            <a:r>
              <a:rPr lang="en-US" sz="2400" dirty="0">
                <a:latin typeface="Calibri"/>
                <a:cs typeface="Calibri"/>
              </a:rPr>
              <a:t>are</a:t>
            </a:r>
            <a:r>
              <a:rPr lang="en-US" sz="2400" spc="-20" dirty="0">
                <a:latin typeface="Calibri"/>
                <a:cs typeface="Calibri"/>
              </a:rPr>
              <a:t> </a:t>
            </a:r>
            <a:r>
              <a:rPr lang="en-US" sz="2400" dirty="0">
                <a:latin typeface="Calibri"/>
                <a:cs typeface="Calibri"/>
              </a:rPr>
              <a:t>only</a:t>
            </a:r>
            <a:r>
              <a:rPr lang="en-US" sz="2400" spc="-25" dirty="0">
                <a:latin typeface="Calibri"/>
                <a:cs typeface="Calibri"/>
              </a:rPr>
              <a:t> </a:t>
            </a:r>
            <a:r>
              <a:rPr lang="en-US" sz="2400" dirty="0">
                <a:latin typeface="Calibri"/>
                <a:cs typeface="Calibri"/>
              </a:rPr>
              <a:t>the</a:t>
            </a:r>
            <a:r>
              <a:rPr lang="en-US" sz="2400" spc="-20" dirty="0">
                <a:latin typeface="Calibri"/>
                <a:cs typeface="Calibri"/>
              </a:rPr>
              <a:t> </a:t>
            </a:r>
            <a:r>
              <a:rPr lang="en-US" sz="2400" dirty="0">
                <a:latin typeface="Calibri"/>
                <a:cs typeface="Calibri"/>
              </a:rPr>
              <a:t>beginning</a:t>
            </a:r>
            <a:r>
              <a:rPr lang="en-US" sz="2400" spc="-25" dirty="0">
                <a:latin typeface="Calibri"/>
                <a:cs typeface="Calibri"/>
              </a:rPr>
              <a:t> </a:t>
            </a:r>
            <a:r>
              <a:rPr lang="en-US" sz="2400" dirty="0">
                <a:latin typeface="Calibri"/>
                <a:cs typeface="Calibri"/>
              </a:rPr>
              <a:t>of</a:t>
            </a:r>
            <a:r>
              <a:rPr lang="en-US" sz="2400" spc="-20" dirty="0">
                <a:latin typeface="Calibri"/>
                <a:cs typeface="Calibri"/>
              </a:rPr>
              <a:t> </a:t>
            </a:r>
            <a:r>
              <a:rPr lang="en-US" sz="2400" dirty="0">
                <a:latin typeface="Calibri"/>
                <a:cs typeface="Calibri"/>
              </a:rPr>
              <a:t>a</a:t>
            </a:r>
            <a:r>
              <a:rPr lang="en-US" sz="2400" spc="-25" dirty="0">
                <a:latin typeface="Calibri"/>
                <a:cs typeface="Calibri"/>
              </a:rPr>
              <a:t> </a:t>
            </a:r>
            <a:r>
              <a:rPr lang="en-US" sz="2400" dirty="0">
                <a:latin typeface="Calibri"/>
                <a:cs typeface="Calibri"/>
              </a:rPr>
              <a:t>worldwide</a:t>
            </a:r>
            <a:r>
              <a:rPr lang="en-US" sz="2400" spc="-20" dirty="0">
                <a:latin typeface="Calibri"/>
                <a:cs typeface="Calibri"/>
              </a:rPr>
              <a:t> </a:t>
            </a:r>
            <a:r>
              <a:rPr lang="en-US" sz="2400" dirty="0">
                <a:latin typeface="Calibri"/>
                <a:cs typeface="Calibri"/>
              </a:rPr>
              <a:t>movement</a:t>
            </a:r>
            <a:r>
              <a:rPr lang="en-US" sz="2400" spc="-25" dirty="0">
                <a:latin typeface="Calibri"/>
                <a:cs typeface="Calibri"/>
              </a:rPr>
              <a:t> </a:t>
            </a:r>
            <a:r>
              <a:rPr lang="en-US" sz="2400" dirty="0">
                <a:latin typeface="Calibri"/>
                <a:cs typeface="Calibri"/>
              </a:rPr>
              <a:t>to</a:t>
            </a:r>
            <a:r>
              <a:rPr lang="en-US" sz="2400" spc="-20" dirty="0">
                <a:latin typeface="Calibri"/>
                <a:cs typeface="Calibri"/>
              </a:rPr>
              <a:t> </a:t>
            </a:r>
            <a:r>
              <a:rPr lang="en-US" sz="2400" spc="-10" dirty="0">
                <a:latin typeface="Calibri"/>
                <a:cs typeface="Calibri"/>
              </a:rPr>
              <a:t>bring </a:t>
            </a:r>
            <a:r>
              <a:rPr lang="en-US" sz="2400" dirty="0">
                <a:latin typeface="Calibri"/>
                <a:cs typeface="Calibri"/>
              </a:rPr>
              <a:t>liberty</a:t>
            </a:r>
            <a:r>
              <a:rPr lang="en-US" sz="2400" spc="-20" dirty="0">
                <a:latin typeface="Calibri"/>
                <a:cs typeface="Calibri"/>
              </a:rPr>
              <a:t> </a:t>
            </a:r>
            <a:r>
              <a:rPr lang="en-US" sz="2400" dirty="0">
                <a:latin typeface="Calibri"/>
                <a:cs typeface="Calibri"/>
              </a:rPr>
              <a:t>to</a:t>
            </a:r>
            <a:r>
              <a:rPr lang="en-US" sz="2400" spc="-20" dirty="0">
                <a:latin typeface="Calibri"/>
                <a:cs typeface="Calibri"/>
              </a:rPr>
              <a:t> </a:t>
            </a:r>
            <a:r>
              <a:rPr lang="en-US" sz="2400" dirty="0">
                <a:latin typeface="Calibri"/>
                <a:cs typeface="Calibri"/>
              </a:rPr>
              <a:t>all</a:t>
            </a:r>
            <a:r>
              <a:rPr lang="en-US" sz="2400" spc="-20" dirty="0">
                <a:latin typeface="Calibri"/>
                <a:cs typeface="Calibri"/>
              </a:rPr>
              <a:t> </a:t>
            </a:r>
            <a:r>
              <a:rPr lang="en-US" sz="2400" dirty="0">
                <a:latin typeface="Calibri"/>
                <a:cs typeface="Calibri"/>
              </a:rPr>
              <a:t>nations.</a:t>
            </a:r>
            <a:endParaRPr sz="2400" dirty="0">
              <a:latin typeface="Calibri"/>
              <a:cs typeface="Calibri"/>
            </a:endParaRPr>
          </a:p>
        </p:txBody>
      </p:sp>
    </p:spTree>
    <p:extLst>
      <p:ext uri="{BB962C8B-B14F-4D97-AF65-F5344CB8AC3E}">
        <p14:creationId xmlns:p14="http://schemas.microsoft.com/office/powerpoint/2010/main" val="266193131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object 2">
            <a:extLst>
              <a:ext uri="{FF2B5EF4-FFF2-40B4-BE49-F238E27FC236}">
                <a16:creationId xmlns:a16="http://schemas.microsoft.com/office/drawing/2014/main" xmlns="" id="{B0F3385F-1BB9-2EB2-0F7A-6D50205A6A7C}"/>
              </a:ext>
            </a:extLst>
          </p:cNvPr>
          <p:cNvPicPr/>
          <p:nvPr/>
        </p:nvPicPr>
        <p:blipFill>
          <a:blip r:embed="rId3" cstate="print">
            <a:clrChange>
              <a:clrFrom>
                <a:srgbClr val="000000">
                  <a:alpha val="0"/>
                </a:srgbClr>
              </a:clrFrom>
              <a:clrTo>
                <a:srgbClr val="000000">
                  <a:alpha val="0"/>
                </a:srgbClr>
              </a:clrTo>
            </a:clrChange>
            <a:duotone>
              <a:schemeClr val="accent1">
                <a:shade val="45000"/>
                <a:satMod val="135000"/>
              </a:schemeClr>
              <a:prstClr val="white"/>
            </a:duotone>
            <a:extLst>
              <a:ext uri="{BEBA8EAE-BF5A-486C-A8C5-ECC9F3942E4B}">
                <a14:imgProps xmlns:a14="http://schemas.microsoft.com/office/drawing/2010/main">
                  <a14:imgLayer r:embed="rId4">
                    <a14:imgEffect>
                      <a14:sharpenSoften amount="100000"/>
                    </a14:imgEffect>
                    <a14:imgEffect>
                      <a14:colorTemperature colorTemp="11500"/>
                    </a14:imgEffect>
                    <a14:imgEffect>
                      <a14:saturation sat="66000"/>
                    </a14:imgEffect>
                    <a14:imgEffect>
                      <a14:brightnessContrast contrast="-2000"/>
                    </a14:imgEffect>
                  </a14:imgLayer>
                </a14:imgProps>
              </a:ext>
            </a:extLst>
          </a:blip>
          <a:stretch>
            <a:fillRect/>
          </a:stretch>
        </p:blipFill>
        <p:spPr>
          <a:xfrm>
            <a:off x="2393577" y="-6626"/>
            <a:ext cx="7404845" cy="6848060"/>
          </a:xfrm>
          <a:prstGeom prst="rect">
            <a:avLst/>
          </a:prstGeom>
          <a:noFill/>
          <a:effectLst>
            <a:outerShdw dist="50800" sx="147000" sy="147000" algn="ctr" rotWithShape="0">
              <a:srgbClr val="000000">
                <a:alpha val="0"/>
              </a:srgbClr>
            </a:outerShdw>
            <a:reflection endPos="65000" dist="50800" dir="5400000" sy="-100000" algn="bl" rotWithShape="0"/>
          </a:effectLst>
        </p:spPr>
      </p:pic>
      <p:sp>
        <p:nvSpPr>
          <p:cNvPr id="2" name="object 2"/>
          <p:cNvSpPr txBox="1"/>
          <p:nvPr/>
        </p:nvSpPr>
        <p:spPr>
          <a:xfrm>
            <a:off x="250445" y="1059482"/>
            <a:ext cx="11840211" cy="4758675"/>
          </a:xfrm>
          <a:prstGeom prst="rect">
            <a:avLst/>
          </a:prstGeom>
        </p:spPr>
        <p:txBody>
          <a:bodyPr vert="horz" wrap="square" lIns="0" tIns="12700" rIns="0" bIns="0" rtlCol="0">
            <a:spAutoFit/>
          </a:bodyPr>
          <a:lstStyle/>
          <a:p>
            <a:pPr marL="12700" marR="5080">
              <a:lnSpc>
                <a:spcPct val="107000"/>
              </a:lnSpc>
              <a:spcBef>
                <a:spcPts val="100"/>
              </a:spcBef>
            </a:pPr>
            <a:r>
              <a:rPr sz="2800" dirty="0">
                <a:latin typeface="Calibri"/>
                <a:cs typeface="Calibri"/>
              </a:rPr>
              <a:t>We</a:t>
            </a:r>
            <a:r>
              <a:rPr sz="2800" spc="-20" dirty="0">
                <a:latin typeface="Calibri"/>
                <a:cs typeface="Calibri"/>
              </a:rPr>
              <a:t> </a:t>
            </a:r>
            <a:r>
              <a:rPr sz="2800" dirty="0">
                <a:latin typeface="Calibri"/>
                <a:cs typeface="Calibri"/>
              </a:rPr>
              <a:t>will</a:t>
            </a:r>
            <a:r>
              <a:rPr sz="2800" spc="-15" dirty="0">
                <a:latin typeface="Calibri"/>
                <a:cs typeface="Calibri"/>
              </a:rPr>
              <a:t> </a:t>
            </a:r>
            <a:r>
              <a:rPr sz="2800" dirty="0">
                <a:latin typeface="Calibri"/>
                <a:cs typeface="Calibri"/>
              </a:rPr>
              <a:t>succeed</a:t>
            </a:r>
            <a:r>
              <a:rPr sz="2800" spc="-20" dirty="0">
                <a:latin typeface="Calibri"/>
                <a:cs typeface="Calibri"/>
              </a:rPr>
              <a:t> </a:t>
            </a:r>
            <a:r>
              <a:rPr sz="2800" dirty="0">
                <a:latin typeface="Calibri"/>
                <a:cs typeface="Calibri"/>
              </a:rPr>
              <a:t>or</a:t>
            </a:r>
            <a:r>
              <a:rPr sz="2800" spc="-20" dirty="0">
                <a:latin typeface="Calibri"/>
                <a:cs typeface="Calibri"/>
              </a:rPr>
              <a:t> </a:t>
            </a:r>
            <a:r>
              <a:rPr sz="2800" dirty="0">
                <a:latin typeface="Calibri"/>
                <a:cs typeface="Calibri"/>
              </a:rPr>
              <a:t>we</a:t>
            </a:r>
            <a:r>
              <a:rPr sz="2800" spc="-20" dirty="0">
                <a:latin typeface="Calibri"/>
                <a:cs typeface="Calibri"/>
              </a:rPr>
              <a:t> </a:t>
            </a:r>
            <a:r>
              <a:rPr sz="2800" dirty="0">
                <a:latin typeface="Calibri"/>
                <a:cs typeface="Calibri"/>
              </a:rPr>
              <a:t>will</a:t>
            </a:r>
            <a:r>
              <a:rPr sz="2800" spc="-20" dirty="0">
                <a:latin typeface="Calibri"/>
                <a:cs typeface="Calibri"/>
              </a:rPr>
              <a:t> </a:t>
            </a:r>
            <a:r>
              <a:rPr sz="2800" dirty="0">
                <a:latin typeface="Calibri"/>
                <a:cs typeface="Calibri"/>
              </a:rPr>
              <a:t>be</a:t>
            </a:r>
            <a:r>
              <a:rPr sz="2800" spc="-15" dirty="0">
                <a:latin typeface="Calibri"/>
                <a:cs typeface="Calibri"/>
              </a:rPr>
              <a:t> </a:t>
            </a:r>
            <a:r>
              <a:rPr sz="2800" dirty="0">
                <a:latin typeface="Calibri"/>
                <a:cs typeface="Calibri"/>
              </a:rPr>
              <a:t>ruled</a:t>
            </a:r>
            <a:r>
              <a:rPr sz="2800" spc="-20" dirty="0">
                <a:latin typeface="Calibri"/>
                <a:cs typeface="Calibri"/>
              </a:rPr>
              <a:t> </a:t>
            </a:r>
            <a:r>
              <a:rPr sz="2800" dirty="0">
                <a:latin typeface="Calibri"/>
                <a:cs typeface="Calibri"/>
              </a:rPr>
              <a:t>by</a:t>
            </a:r>
            <a:r>
              <a:rPr sz="2800" spc="-20" dirty="0">
                <a:latin typeface="Calibri"/>
                <a:cs typeface="Calibri"/>
              </a:rPr>
              <a:t> </a:t>
            </a:r>
            <a:r>
              <a:rPr sz="2800" dirty="0">
                <a:latin typeface="Calibri"/>
                <a:cs typeface="Calibri"/>
              </a:rPr>
              <a:t>other</a:t>
            </a:r>
            <a:r>
              <a:rPr sz="2800" spc="-20" dirty="0">
                <a:latin typeface="Calibri"/>
                <a:cs typeface="Calibri"/>
              </a:rPr>
              <a:t> </a:t>
            </a:r>
            <a:r>
              <a:rPr sz="2800" dirty="0">
                <a:latin typeface="Calibri"/>
                <a:cs typeface="Calibri"/>
              </a:rPr>
              <a:t>nations</a:t>
            </a:r>
            <a:r>
              <a:rPr sz="2800" spc="-20" dirty="0">
                <a:latin typeface="Calibri"/>
                <a:cs typeface="Calibri"/>
              </a:rPr>
              <a:t> </a:t>
            </a:r>
            <a:r>
              <a:rPr sz="2800" dirty="0">
                <a:latin typeface="Calibri"/>
                <a:cs typeface="Calibri"/>
              </a:rPr>
              <a:t>in</a:t>
            </a:r>
            <a:r>
              <a:rPr sz="2800" spc="-15" dirty="0">
                <a:latin typeface="Calibri"/>
                <a:cs typeface="Calibri"/>
              </a:rPr>
              <a:t> </a:t>
            </a:r>
            <a:r>
              <a:rPr sz="2800" spc="-25" dirty="0">
                <a:latin typeface="Calibri"/>
                <a:cs typeface="Calibri"/>
              </a:rPr>
              <a:t>the </a:t>
            </a:r>
            <a:r>
              <a:rPr sz="2800" dirty="0">
                <a:latin typeface="Calibri"/>
                <a:cs typeface="Calibri"/>
              </a:rPr>
              <a:t>near</a:t>
            </a:r>
            <a:r>
              <a:rPr sz="2800" spc="-25" dirty="0">
                <a:latin typeface="Calibri"/>
                <a:cs typeface="Calibri"/>
              </a:rPr>
              <a:t> </a:t>
            </a:r>
            <a:r>
              <a:rPr sz="2800" dirty="0">
                <a:latin typeface="Calibri"/>
                <a:cs typeface="Calibri"/>
              </a:rPr>
              <a:t>future.</a:t>
            </a:r>
            <a:r>
              <a:rPr sz="2800" spc="-25" dirty="0">
                <a:latin typeface="Calibri"/>
                <a:cs typeface="Calibri"/>
              </a:rPr>
              <a:t> </a:t>
            </a:r>
            <a:r>
              <a:rPr sz="2800" dirty="0">
                <a:latin typeface="Calibri"/>
                <a:cs typeface="Calibri"/>
              </a:rPr>
              <a:t>The</a:t>
            </a:r>
            <a:r>
              <a:rPr sz="2800" spc="-25" dirty="0">
                <a:latin typeface="Calibri"/>
                <a:cs typeface="Calibri"/>
              </a:rPr>
              <a:t> </a:t>
            </a:r>
            <a:r>
              <a:rPr sz="2800" dirty="0">
                <a:latin typeface="Calibri"/>
                <a:cs typeface="Calibri"/>
              </a:rPr>
              <a:t>Republic</a:t>
            </a:r>
            <a:r>
              <a:rPr sz="2800" spc="-25" dirty="0">
                <a:latin typeface="Calibri"/>
                <a:cs typeface="Calibri"/>
              </a:rPr>
              <a:t> </a:t>
            </a:r>
            <a:r>
              <a:rPr sz="2800" dirty="0">
                <a:latin typeface="Calibri"/>
                <a:cs typeface="Calibri"/>
              </a:rPr>
              <a:t>is</a:t>
            </a:r>
            <a:r>
              <a:rPr sz="2800" spc="-20" dirty="0">
                <a:latin typeface="Calibri"/>
                <a:cs typeface="Calibri"/>
              </a:rPr>
              <a:t> </a:t>
            </a:r>
            <a:r>
              <a:rPr lang="en-US" sz="2800" dirty="0">
                <a:solidFill>
                  <a:srgbClr val="FF0000"/>
                </a:solidFill>
                <a:latin typeface="Calibri"/>
                <a:cs typeface="Calibri"/>
                <a:hlinkClick r:id="rId5"/>
              </a:rPr>
              <a:t>God’s</a:t>
            </a:r>
            <a:r>
              <a:rPr sz="2800" spc="-25" dirty="0">
                <a:solidFill>
                  <a:srgbClr val="FF0000"/>
                </a:solidFill>
                <a:latin typeface="Calibri"/>
                <a:cs typeface="Calibri"/>
                <a:hlinkClick r:id="rId5"/>
              </a:rPr>
              <a:t> </a:t>
            </a:r>
            <a:r>
              <a:rPr lang="en-US" sz="2800" dirty="0">
                <a:solidFill>
                  <a:srgbClr val="FF0000"/>
                </a:solidFill>
                <a:latin typeface="Calibri"/>
                <a:cs typeface="Calibri"/>
                <a:hlinkClick r:id="rId5"/>
              </a:rPr>
              <a:t>S</a:t>
            </a:r>
            <a:r>
              <a:rPr sz="2800" dirty="0">
                <a:solidFill>
                  <a:srgbClr val="FF0000"/>
                </a:solidFill>
                <a:latin typeface="Calibri"/>
                <a:cs typeface="Calibri"/>
                <a:hlinkClick r:id="rId5"/>
              </a:rPr>
              <a:t>olution</a:t>
            </a:r>
            <a:r>
              <a:rPr sz="2800" spc="-25" dirty="0">
                <a:latin typeface="Calibri"/>
                <a:cs typeface="Calibri"/>
              </a:rPr>
              <a:t> </a:t>
            </a:r>
            <a:r>
              <a:rPr sz="2800" dirty="0">
                <a:latin typeface="Calibri"/>
                <a:cs typeface="Calibri"/>
              </a:rPr>
              <a:t>to</a:t>
            </a:r>
            <a:r>
              <a:rPr sz="2800" spc="-25" dirty="0">
                <a:latin typeface="Calibri"/>
                <a:cs typeface="Calibri"/>
              </a:rPr>
              <a:t> </a:t>
            </a:r>
            <a:r>
              <a:rPr sz="2800" dirty="0">
                <a:latin typeface="Calibri"/>
                <a:cs typeface="Calibri"/>
              </a:rPr>
              <a:t>prevent</a:t>
            </a:r>
            <a:r>
              <a:rPr sz="2800" spc="-20" dirty="0">
                <a:latin typeface="Calibri"/>
                <a:cs typeface="Calibri"/>
              </a:rPr>
              <a:t> </a:t>
            </a:r>
            <a:r>
              <a:rPr sz="2800" dirty="0">
                <a:latin typeface="Calibri"/>
                <a:cs typeface="Calibri"/>
              </a:rPr>
              <a:t>the</a:t>
            </a:r>
            <a:r>
              <a:rPr sz="2800" spc="-25" dirty="0">
                <a:latin typeface="Calibri"/>
                <a:cs typeface="Calibri"/>
              </a:rPr>
              <a:t> </a:t>
            </a:r>
            <a:r>
              <a:rPr sz="2800" dirty="0">
                <a:latin typeface="Calibri"/>
                <a:cs typeface="Calibri"/>
              </a:rPr>
              <a:t>destruction</a:t>
            </a:r>
            <a:r>
              <a:rPr sz="2800" spc="-25" dirty="0">
                <a:latin typeface="Calibri"/>
                <a:cs typeface="Calibri"/>
              </a:rPr>
              <a:t> </a:t>
            </a:r>
            <a:r>
              <a:rPr sz="2800" dirty="0">
                <a:latin typeface="Calibri"/>
                <a:cs typeface="Calibri"/>
              </a:rPr>
              <a:t>of</a:t>
            </a:r>
            <a:r>
              <a:rPr sz="2800" spc="-25" dirty="0">
                <a:latin typeface="Calibri"/>
                <a:cs typeface="Calibri"/>
              </a:rPr>
              <a:t> </a:t>
            </a:r>
            <a:r>
              <a:rPr sz="2800" dirty="0">
                <a:latin typeface="Calibri"/>
                <a:cs typeface="Calibri"/>
              </a:rPr>
              <a:t>our</a:t>
            </a:r>
            <a:r>
              <a:rPr sz="2800" spc="-20" dirty="0">
                <a:latin typeface="Calibri"/>
                <a:cs typeface="Calibri"/>
              </a:rPr>
              <a:t> </a:t>
            </a:r>
            <a:r>
              <a:rPr sz="2800" spc="-10" dirty="0">
                <a:latin typeface="Calibri"/>
                <a:cs typeface="Calibri"/>
              </a:rPr>
              <a:t>society. </a:t>
            </a:r>
            <a:endParaRPr lang="en-US" sz="2800" spc="-10" dirty="0">
              <a:latin typeface="Calibri"/>
              <a:cs typeface="Calibri"/>
            </a:endParaRPr>
          </a:p>
          <a:p>
            <a:pPr marL="12700" marR="5080">
              <a:lnSpc>
                <a:spcPct val="107000"/>
              </a:lnSpc>
              <a:spcBef>
                <a:spcPts val="100"/>
              </a:spcBef>
            </a:pPr>
            <a:endParaRPr lang="en-US" sz="2800" spc="-10" dirty="0">
              <a:latin typeface="Calibri"/>
              <a:cs typeface="Calibri"/>
            </a:endParaRPr>
          </a:p>
          <a:p>
            <a:pPr marL="12700" marR="5080">
              <a:lnSpc>
                <a:spcPct val="107000"/>
              </a:lnSpc>
              <a:spcBef>
                <a:spcPts val="100"/>
              </a:spcBef>
            </a:pPr>
            <a:r>
              <a:rPr sz="2800" dirty="0">
                <a:latin typeface="Calibri"/>
                <a:cs typeface="Calibri"/>
              </a:rPr>
              <a:t>We</a:t>
            </a:r>
            <a:r>
              <a:rPr sz="2800" spc="-20" dirty="0">
                <a:latin typeface="Calibri"/>
                <a:cs typeface="Calibri"/>
              </a:rPr>
              <a:t> </a:t>
            </a:r>
            <a:r>
              <a:rPr lang="en-US" sz="2800" dirty="0">
                <a:latin typeface="Calibri"/>
                <a:cs typeface="Calibri"/>
              </a:rPr>
              <a:t>humbly invite </a:t>
            </a:r>
            <a:r>
              <a:rPr sz="2800" spc="-15" dirty="0">
                <a:latin typeface="Calibri"/>
                <a:cs typeface="Calibri"/>
              </a:rPr>
              <a:t> </a:t>
            </a:r>
            <a:r>
              <a:rPr sz="2800" dirty="0">
                <a:latin typeface="Calibri"/>
                <a:cs typeface="Calibri"/>
              </a:rPr>
              <a:t>you</a:t>
            </a:r>
            <a:r>
              <a:rPr sz="2800" spc="-15" dirty="0">
                <a:latin typeface="Calibri"/>
                <a:cs typeface="Calibri"/>
              </a:rPr>
              <a:t> </a:t>
            </a:r>
            <a:r>
              <a:rPr sz="2800" dirty="0">
                <a:latin typeface="Calibri"/>
                <a:cs typeface="Calibri"/>
              </a:rPr>
              <a:t>to</a:t>
            </a:r>
            <a:r>
              <a:rPr sz="2800" spc="-15" dirty="0">
                <a:latin typeface="Calibri"/>
                <a:cs typeface="Calibri"/>
              </a:rPr>
              <a:t> </a:t>
            </a:r>
            <a:r>
              <a:rPr sz="2800" dirty="0">
                <a:latin typeface="Calibri"/>
                <a:cs typeface="Calibri"/>
              </a:rPr>
              <a:t>stand</a:t>
            </a:r>
            <a:r>
              <a:rPr sz="2800" spc="-15" dirty="0">
                <a:latin typeface="Calibri"/>
                <a:cs typeface="Calibri"/>
              </a:rPr>
              <a:t> </a:t>
            </a:r>
            <a:r>
              <a:rPr sz="2800" dirty="0">
                <a:latin typeface="Calibri"/>
                <a:cs typeface="Calibri"/>
              </a:rPr>
              <a:t>up</a:t>
            </a:r>
            <a:r>
              <a:rPr sz="2800" spc="-15" dirty="0">
                <a:latin typeface="Calibri"/>
                <a:cs typeface="Calibri"/>
              </a:rPr>
              <a:t> </a:t>
            </a:r>
            <a:r>
              <a:rPr sz="2800" dirty="0">
                <a:latin typeface="Calibri"/>
                <a:cs typeface="Calibri"/>
              </a:rPr>
              <a:t>with</a:t>
            </a:r>
            <a:r>
              <a:rPr sz="2800" spc="-15" dirty="0">
                <a:latin typeface="Calibri"/>
                <a:cs typeface="Calibri"/>
              </a:rPr>
              <a:t> </a:t>
            </a:r>
            <a:r>
              <a:rPr sz="2800" dirty="0">
                <a:latin typeface="Calibri"/>
                <a:cs typeface="Calibri"/>
              </a:rPr>
              <a:t>us</a:t>
            </a:r>
            <a:r>
              <a:rPr sz="2800" spc="-15" dirty="0">
                <a:latin typeface="Calibri"/>
                <a:cs typeface="Calibri"/>
              </a:rPr>
              <a:t> </a:t>
            </a:r>
            <a:r>
              <a:rPr sz="2800" dirty="0">
                <a:latin typeface="Calibri"/>
                <a:cs typeface="Calibri"/>
              </a:rPr>
              <a:t>and</a:t>
            </a:r>
            <a:r>
              <a:rPr sz="2800" spc="-20" dirty="0">
                <a:latin typeface="Calibri"/>
                <a:cs typeface="Calibri"/>
              </a:rPr>
              <a:t> </a:t>
            </a:r>
            <a:r>
              <a:rPr sz="2800" dirty="0">
                <a:latin typeface="Calibri"/>
                <a:cs typeface="Calibri"/>
              </a:rPr>
              <a:t>restore</a:t>
            </a:r>
            <a:r>
              <a:rPr sz="2800" spc="-15" dirty="0">
                <a:latin typeface="Calibri"/>
                <a:cs typeface="Calibri"/>
              </a:rPr>
              <a:t> </a:t>
            </a:r>
            <a:r>
              <a:rPr sz="2800" dirty="0">
                <a:latin typeface="Calibri"/>
                <a:cs typeface="Calibri"/>
              </a:rPr>
              <a:t>America</a:t>
            </a:r>
            <a:r>
              <a:rPr sz="2800" spc="-15" dirty="0">
                <a:latin typeface="Calibri"/>
                <a:cs typeface="Calibri"/>
              </a:rPr>
              <a:t> </a:t>
            </a:r>
            <a:r>
              <a:rPr sz="2800" dirty="0">
                <a:latin typeface="Calibri"/>
                <a:cs typeface="Calibri"/>
              </a:rPr>
              <a:t>to</a:t>
            </a:r>
            <a:r>
              <a:rPr sz="2800" spc="-15" dirty="0">
                <a:latin typeface="Calibri"/>
                <a:cs typeface="Calibri"/>
              </a:rPr>
              <a:t> </a:t>
            </a:r>
            <a:r>
              <a:rPr sz="2800" dirty="0">
                <a:latin typeface="Calibri"/>
                <a:cs typeface="Calibri"/>
              </a:rPr>
              <a:t>a</a:t>
            </a:r>
            <a:r>
              <a:rPr sz="2800" spc="-15" dirty="0">
                <a:latin typeface="Calibri"/>
                <a:cs typeface="Calibri"/>
              </a:rPr>
              <a:t> </a:t>
            </a:r>
            <a:r>
              <a:rPr sz="2800" dirty="0">
                <a:latin typeface="Calibri"/>
                <a:cs typeface="Calibri"/>
              </a:rPr>
              <a:t>place</a:t>
            </a:r>
            <a:r>
              <a:rPr sz="2800" spc="-15" dirty="0">
                <a:latin typeface="Calibri"/>
                <a:cs typeface="Calibri"/>
              </a:rPr>
              <a:t> </a:t>
            </a:r>
            <a:r>
              <a:rPr sz="2800" dirty="0">
                <a:latin typeface="Calibri"/>
                <a:cs typeface="Calibri"/>
              </a:rPr>
              <a:t>as</a:t>
            </a:r>
            <a:r>
              <a:rPr sz="2800" spc="-15" dirty="0">
                <a:latin typeface="Calibri"/>
                <a:cs typeface="Calibri"/>
              </a:rPr>
              <a:t> </a:t>
            </a:r>
            <a:r>
              <a:rPr sz="2800" dirty="0">
                <a:latin typeface="Calibri"/>
                <a:cs typeface="Calibri"/>
              </a:rPr>
              <a:t>the</a:t>
            </a:r>
            <a:r>
              <a:rPr sz="2800" spc="-15" dirty="0">
                <a:latin typeface="Calibri"/>
                <a:cs typeface="Calibri"/>
              </a:rPr>
              <a:t> </a:t>
            </a:r>
            <a:r>
              <a:rPr sz="2800" spc="-10" dirty="0">
                <a:latin typeface="Calibri"/>
                <a:cs typeface="Calibri"/>
              </a:rPr>
              <a:t>greatest </a:t>
            </a:r>
            <a:r>
              <a:rPr sz="2800" dirty="0">
                <a:latin typeface="Calibri"/>
                <a:cs typeface="Calibri"/>
              </a:rPr>
              <a:t>nation</a:t>
            </a:r>
            <a:r>
              <a:rPr sz="2800" spc="-30" dirty="0">
                <a:latin typeface="Calibri"/>
                <a:cs typeface="Calibri"/>
              </a:rPr>
              <a:t> </a:t>
            </a:r>
            <a:r>
              <a:rPr sz="2800" dirty="0">
                <a:latin typeface="Calibri"/>
                <a:cs typeface="Calibri"/>
              </a:rPr>
              <a:t>on</a:t>
            </a:r>
            <a:r>
              <a:rPr sz="2800" spc="-15" dirty="0">
                <a:latin typeface="Calibri"/>
                <a:cs typeface="Calibri"/>
              </a:rPr>
              <a:t> </a:t>
            </a:r>
            <a:r>
              <a:rPr sz="2800" dirty="0">
                <a:latin typeface="Calibri"/>
                <a:cs typeface="Calibri"/>
              </a:rPr>
              <a:t>earth.</a:t>
            </a:r>
            <a:r>
              <a:rPr sz="2800" spc="-15" dirty="0">
                <a:latin typeface="Calibri"/>
                <a:cs typeface="Calibri"/>
              </a:rPr>
              <a:t> </a:t>
            </a:r>
            <a:endParaRPr lang="en-US" sz="2800" spc="-15" dirty="0">
              <a:latin typeface="Calibri"/>
              <a:cs typeface="Calibri"/>
            </a:endParaRPr>
          </a:p>
          <a:p>
            <a:pPr marL="12700" marR="5080">
              <a:lnSpc>
                <a:spcPct val="107000"/>
              </a:lnSpc>
              <a:spcBef>
                <a:spcPts val="100"/>
              </a:spcBef>
            </a:pPr>
            <a:endParaRPr lang="en-US" sz="2800" spc="-15" dirty="0">
              <a:latin typeface="Calibri"/>
              <a:cs typeface="Calibri"/>
            </a:endParaRPr>
          </a:p>
          <a:p>
            <a:pPr marL="12700" marR="5080">
              <a:lnSpc>
                <a:spcPct val="107000"/>
              </a:lnSpc>
              <a:spcBef>
                <a:spcPts val="100"/>
              </a:spcBef>
            </a:pPr>
            <a:r>
              <a:rPr sz="3600" dirty="0">
                <a:latin typeface="Calibri"/>
                <a:cs typeface="Calibri"/>
              </a:rPr>
              <a:t>The</a:t>
            </a:r>
            <a:r>
              <a:rPr sz="3600" spc="-15" dirty="0">
                <a:latin typeface="Calibri"/>
                <a:cs typeface="Calibri"/>
              </a:rPr>
              <a:t> </a:t>
            </a:r>
            <a:r>
              <a:rPr sz="3600" dirty="0">
                <a:latin typeface="Calibri"/>
                <a:cs typeface="Calibri"/>
              </a:rPr>
              <a:t>time</a:t>
            </a:r>
            <a:r>
              <a:rPr sz="3600" spc="-15" dirty="0">
                <a:latin typeface="Calibri"/>
                <a:cs typeface="Calibri"/>
              </a:rPr>
              <a:t> </a:t>
            </a:r>
            <a:r>
              <a:rPr sz="3600" dirty="0">
                <a:latin typeface="Calibri"/>
                <a:cs typeface="Calibri"/>
              </a:rPr>
              <a:t>to</a:t>
            </a:r>
            <a:r>
              <a:rPr sz="3600" spc="-15" dirty="0">
                <a:latin typeface="Calibri"/>
                <a:cs typeface="Calibri"/>
              </a:rPr>
              <a:t> </a:t>
            </a:r>
            <a:r>
              <a:rPr sz="3600" dirty="0">
                <a:latin typeface="Calibri"/>
                <a:cs typeface="Calibri"/>
              </a:rPr>
              <a:t>act</a:t>
            </a:r>
            <a:r>
              <a:rPr sz="3600" spc="-15" dirty="0">
                <a:latin typeface="Calibri"/>
                <a:cs typeface="Calibri"/>
              </a:rPr>
              <a:t> </a:t>
            </a:r>
            <a:r>
              <a:rPr sz="3600" dirty="0">
                <a:latin typeface="Calibri"/>
                <a:cs typeface="Calibri"/>
              </a:rPr>
              <a:t>is</a:t>
            </a:r>
            <a:r>
              <a:rPr sz="3600" spc="-15" dirty="0">
                <a:latin typeface="Calibri"/>
                <a:cs typeface="Calibri"/>
              </a:rPr>
              <a:t> </a:t>
            </a:r>
            <a:r>
              <a:rPr sz="3600" spc="-20" dirty="0">
                <a:latin typeface="Calibri"/>
                <a:cs typeface="Calibri"/>
              </a:rPr>
              <a:t>now</a:t>
            </a:r>
            <a:r>
              <a:rPr lang="en-US" sz="3600" spc="-20" dirty="0">
                <a:latin typeface="Calibri"/>
                <a:cs typeface="Calibri"/>
              </a:rPr>
              <a:t>!</a:t>
            </a:r>
          </a:p>
          <a:p>
            <a:pPr marL="12700" marR="5080">
              <a:lnSpc>
                <a:spcPct val="107000"/>
              </a:lnSpc>
              <a:spcBef>
                <a:spcPts val="100"/>
              </a:spcBef>
            </a:pPr>
            <a:endParaRPr lang="en-US" sz="2800" spc="-20" dirty="0">
              <a:latin typeface="Calibri"/>
              <a:cs typeface="Calibri"/>
            </a:endParaRPr>
          </a:p>
          <a:p>
            <a:r>
              <a:rPr lang="en-US" sz="2800" b="1" dirty="0">
                <a:latin typeface="Old English Text MT" panose="03040902040508030806" pitchFamily="66" charset="0"/>
              </a:rPr>
              <a:t>Republic for the united States of America</a:t>
            </a:r>
            <a:endParaRPr lang="en-US" sz="2800" dirty="0">
              <a:latin typeface="Old English Text MT" panose="03040902040508030806" pitchFamily="66" charset="0"/>
            </a:endParaRPr>
          </a:p>
          <a:p>
            <a:r>
              <a:rPr lang="en-US" sz="2800" b="1" dirty="0"/>
              <a:t> </a:t>
            </a:r>
            <a:r>
              <a:rPr lang="en-US" sz="2000" b="1" dirty="0">
                <a:latin typeface="Old English Text MT" panose="03040902040508030806" pitchFamily="66" charset="0"/>
              </a:rPr>
              <a:t>Official Definitions</a:t>
            </a:r>
            <a:r>
              <a:rPr lang="en-US" sz="2000" dirty="0">
                <a:latin typeface="Old English Text MT" panose="03040902040508030806" pitchFamily="66" charset="0"/>
              </a:rPr>
              <a:t>: </a:t>
            </a:r>
            <a:endParaRPr sz="2000" dirty="0">
              <a:latin typeface="Old English Text MT" panose="03040902040508030806" pitchFamily="66" charset="0"/>
              <a:cs typeface="Calibri"/>
            </a:endParaRPr>
          </a:p>
        </p:txBody>
      </p:sp>
      <p:graphicFrame>
        <p:nvGraphicFramePr>
          <p:cNvPr id="3" name="Object 2">
            <a:hlinkClick r:id="" action="ppaction://ole?verb=0"/>
          </p:cNvPr>
          <p:cNvGraphicFramePr>
            <a:graphicFrameLocks noChangeAspect="1"/>
          </p:cNvGraphicFramePr>
          <p:nvPr>
            <p:extLst>
              <p:ext uri="{D42A27DB-BD31-4B8C-83A1-F6EECF244321}">
                <p14:modId xmlns:p14="http://schemas.microsoft.com/office/powerpoint/2010/main" val="1887546849"/>
              </p:ext>
            </p:extLst>
          </p:nvPr>
        </p:nvGraphicFramePr>
        <p:xfrm>
          <a:off x="2743200" y="5486400"/>
          <a:ext cx="2022475" cy="527050"/>
        </p:xfrm>
        <a:graphic>
          <a:graphicData uri="http://schemas.openxmlformats.org/presentationml/2006/ole">
            <mc:AlternateContent xmlns:mc="http://schemas.openxmlformats.org/markup-compatibility/2006">
              <mc:Choice xmlns:v="urn:schemas-microsoft-com:vml" Requires="v">
                <p:oleObj spid="_x0000_s8203" name="Packager Shell Object" showAsIcon="1" r:id="rId6" imgW="2022120" imgH="527400" progId="Package">
                  <p:embed/>
                </p:oleObj>
              </mc:Choice>
              <mc:Fallback>
                <p:oleObj name="Packager Shell Object" showAsIcon="1" r:id="rId6" imgW="2022120" imgH="527400" progId="Package">
                  <p:embed/>
                  <p:pic>
                    <p:nvPicPr>
                      <p:cNvPr id="0" name=""/>
                      <p:cNvPicPr/>
                      <p:nvPr/>
                    </p:nvPicPr>
                    <p:blipFill>
                      <a:blip r:embed="rId7"/>
                      <a:stretch>
                        <a:fillRect/>
                      </a:stretch>
                    </p:blipFill>
                    <p:spPr>
                      <a:xfrm>
                        <a:off x="2743200" y="5486400"/>
                        <a:ext cx="2022475" cy="527050"/>
                      </a:xfrm>
                      <a:prstGeom prst="rect">
                        <a:avLst/>
                      </a:prstGeom>
                    </p:spPr>
                  </p:pic>
                </p:oleObj>
              </mc:Fallback>
            </mc:AlternateContent>
          </a:graphicData>
        </a:graphic>
      </p:graphicFrame>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a:extLst>
              <a:ext uri="{FF2B5EF4-FFF2-40B4-BE49-F238E27FC236}">
                <a16:creationId xmlns:a16="http://schemas.microsoft.com/office/drawing/2014/main" xmlns="" id="{9A8B6DAA-BB05-E657-F662-D53858F39DBF}"/>
              </a:ext>
            </a:extLst>
          </p:cNvPr>
          <p:cNvPicPr/>
          <p:nvPr/>
        </p:nvPicPr>
        <p:blipFill>
          <a:blip r:embed="rId2" cstate="print">
            <a:clrChange>
              <a:clrFrom>
                <a:srgbClr val="000000">
                  <a:alpha val="0"/>
                </a:srgbClr>
              </a:clrFrom>
              <a:clrTo>
                <a:srgbClr val="000000">
                  <a:alpha val="0"/>
                </a:srgbClr>
              </a:clrTo>
            </a:clrChange>
            <a:duotone>
              <a:schemeClr val="accent1">
                <a:shade val="45000"/>
                <a:satMod val="135000"/>
              </a:schemeClr>
              <a:prstClr val="white"/>
            </a:duotone>
            <a:extLst>
              <a:ext uri="{BEBA8EAE-BF5A-486C-A8C5-ECC9F3942E4B}">
                <a14:imgProps xmlns:a14="http://schemas.microsoft.com/office/drawing/2010/main">
                  <a14:imgLayer r:embed="rId3">
                    <a14:imgEffect>
                      <a14:sharpenSoften amount="100000"/>
                    </a14:imgEffect>
                    <a14:imgEffect>
                      <a14:colorTemperature colorTemp="11500"/>
                    </a14:imgEffect>
                    <a14:imgEffect>
                      <a14:saturation sat="66000"/>
                    </a14:imgEffect>
                    <a14:imgEffect>
                      <a14:brightnessContrast contrast="-2000"/>
                    </a14:imgEffect>
                  </a14:imgLayer>
                </a14:imgProps>
              </a:ext>
            </a:extLst>
          </a:blip>
          <a:stretch>
            <a:fillRect/>
          </a:stretch>
        </p:blipFill>
        <p:spPr>
          <a:xfrm>
            <a:off x="2393577" y="-6626"/>
            <a:ext cx="7404845" cy="6848060"/>
          </a:xfrm>
          <a:prstGeom prst="rect">
            <a:avLst/>
          </a:prstGeom>
          <a:noFill/>
          <a:effectLst>
            <a:outerShdw dist="50800" sx="147000" sy="147000" algn="ctr" rotWithShape="0">
              <a:srgbClr val="000000">
                <a:alpha val="0"/>
              </a:srgbClr>
            </a:outerShdw>
            <a:reflection endPos="65000" dist="50800" dir="5400000" sy="-100000" algn="bl" rotWithShape="0"/>
          </a:effectLst>
        </p:spPr>
      </p:pic>
      <p:sp>
        <p:nvSpPr>
          <p:cNvPr id="3" name="object 3"/>
          <p:cNvSpPr txBox="1">
            <a:spLocks noGrp="1"/>
          </p:cNvSpPr>
          <p:nvPr>
            <p:ph type="title"/>
          </p:nvPr>
        </p:nvSpPr>
        <p:spPr>
          <a:xfrm>
            <a:off x="3505200" y="461254"/>
            <a:ext cx="3615941" cy="689932"/>
          </a:xfrm>
          <a:prstGeom prst="rect">
            <a:avLst/>
          </a:prstGeom>
        </p:spPr>
        <p:txBody>
          <a:bodyPr vert="horz" wrap="square" lIns="0" tIns="12700" rIns="0" bIns="0" rtlCol="0">
            <a:spAutoFit/>
          </a:bodyPr>
          <a:lstStyle/>
          <a:p>
            <a:pPr marL="12700">
              <a:lnSpc>
                <a:spcPct val="100000"/>
              </a:lnSpc>
              <a:spcBef>
                <a:spcPts val="100"/>
              </a:spcBef>
            </a:pPr>
            <a:r>
              <a:rPr b="1" spc="-10" dirty="0">
                <a:latin typeface="Calibri"/>
                <a:cs typeface="Calibri"/>
              </a:rPr>
              <a:t>AUTHORITIES</a:t>
            </a:r>
            <a:endParaRPr b="1" dirty="0">
              <a:latin typeface="Calibri"/>
              <a:cs typeface="Calibri"/>
            </a:endParaRPr>
          </a:p>
        </p:txBody>
      </p:sp>
      <p:sp>
        <p:nvSpPr>
          <p:cNvPr id="4" name="object 4"/>
          <p:cNvSpPr txBox="1"/>
          <p:nvPr/>
        </p:nvSpPr>
        <p:spPr>
          <a:xfrm>
            <a:off x="1371600" y="1447800"/>
            <a:ext cx="11963400" cy="3613810"/>
          </a:xfrm>
          <a:prstGeom prst="rect">
            <a:avLst/>
          </a:prstGeom>
        </p:spPr>
        <p:txBody>
          <a:bodyPr vert="horz" wrap="square" lIns="0" tIns="12700" rIns="0" bIns="0" rtlCol="0">
            <a:spAutoFit/>
          </a:bodyPr>
          <a:lstStyle/>
          <a:p>
            <a:pPr marL="469900" marR="2281555" indent="-457200">
              <a:lnSpc>
                <a:spcPct val="134800"/>
              </a:lnSpc>
              <a:buFont typeface="+mj-lt"/>
              <a:buAutoNum type="arabicParenR"/>
            </a:pPr>
            <a:r>
              <a:rPr lang="en-US" sz="2000" dirty="0">
                <a:latin typeface="Calibri"/>
                <a:cs typeface="Calibri"/>
              </a:rPr>
              <a:t>The accurate “Holy Bible,” and;</a:t>
            </a:r>
          </a:p>
          <a:p>
            <a:pPr marL="469900" marR="2281555" indent="-457200">
              <a:lnSpc>
                <a:spcPct val="134800"/>
              </a:lnSpc>
              <a:buFont typeface="+mj-lt"/>
              <a:buAutoNum type="arabicParenR"/>
            </a:pPr>
            <a:r>
              <a:rPr lang="en-US" sz="2000" spc="-25" dirty="0" err="1">
                <a:latin typeface="Calibri"/>
                <a:cs typeface="Calibri"/>
              </a:rPr>
              <a:t>Vattel</a:t>
            </a:r>
            <a:r>
              <a:rPr lang="en-US" sz="2000" spc="-25" dirty="0">
                <a:latin typeface="Calibri"/>
                <a:cs typeface="Calibri"/>
              </a:rPr>
              <a:t>, </a:t>
            </a:r>
            <a:r>
              <a:rPr lang="en-US" sz="2000" spc="-25" dirty="0" err="1">
                <a:latin typeface="Calibri"/>
                <a:cs typeface="Calibri"/>
              </a:rPr>
              <a:t>Emmerich</a:t>
            </a:r>
            <a:r>
              <a:rPr lang="en-US" sz="2000" spc="-25" dirty="0">
                <a:latin typeface="Calibri"/>
                <a:cs typeface="Calibri"/>
              </a:rPr>
              <a:t> de, </a:t>
            </a:r>
            <a:r>
              <a:rPr lang="en-US" sz="2000" spc="-25" dirty="0">
                <a:latin typeface="Calibri"/>
                <a:cs typeface="Calibri"/>
                <a:hlinkClick r:id="rId4"/>
              </a:rPr>
              <a:t>The Law of Nations or the Principles of Natural Law</a:t>
            </a:r>
            <a:r>
              <a:rPr lang="en-US" sz="2000" spc="-25" dirty="0">
                <a:latin typeface="Calibri"/>
                <a:cs typeface="Calibri"/>
              </a:rPr>
              <a:t> (1758), and;</a:t>
            </a:r>
            <a:endParaRPr lang="en-US" sz="2000" dirty="0">
              <a:latin typeface="Calibri"/>
              <a:cs typeface="Calibri"/>
            </a:endParaRPr>
          </a:p>
          <a:p>
            <a:pPr marL="469900" marR="2281555" indent="-457200">
              <a:lnSpc>
                <a:spcPct val="134800"/>
              </a:lnSpc>
              <a:buFont typeface="+mj-lt"/>
              <a:buAutoNum type="arabicParenR"/>
            </a:pPr>
            <a:r>
              <a:rPr sz="2000" dirty="0">
                <a:latin typeface="Calibri"/>
                <a:cs typeface="Calibri"/>
                <a:hlinkClick r:id="rId5"/>
              </a:rPr>
              <a:t>Declaration</a:t>
            </a:r>
            <a:r>
              <a:rPr sz="2000" spc="-30" dirty="0">
                <a:latin typeface="Calibri"/>
                <a:cs typeface="Calibri"/>
                <a:hlinkClick r:id="rId5"/>
              </a:rPr>
              <a:t> </a:t>
            </a:r>
            <a:r>
              <a:rPr sz="2000" dirty="0">
                <a:latin typeface="Calibri"/>
                <a:cs typeface="Calibri"/>
                <a:hlinkClick r:id="rId5"/>
              </a:rPr>
              <a:t>of</a:t>
            </a:r>
            <a:r>
              <a:rPr sz="2000" spc="-30" dirty="0">
                <a:latin typeface="Calibri"/>
                <a:cs typeface="Calibri"/>
                <a:hlinkClick r:id="rId5"/>
              </a:rPr>
              <a:t> </a:t>
            </a:r>
            <a:r>
              <a:rPr sz="2000" dirty="0">
                <a:latin typeface="Calibri"/>
                <a:cs typeface="Calibri"/>
                <a:hlinkClick r:id="rId5"/>
              </a:rPr>
              <a:t>Independence</a:t>
            </a:r>
            <a:r>
              <a:rPr sz="2000" spc="-25" dirty="0">
                <a:latin typeface="Calibri"/>
                <a:cs typeface="Calibri"/>
              </a:rPr>
              <a:t> </a:t>
            </a:r>
            <a:r>
              <a:rPr sz="2000" dirty="0">
                <a:latin typeface="Calibri"/>
                <a:cs typeface="Calibri"/>
              </a:rPr>
              <a:t>by</a:t>
            </a:r>
            <a:r>
              <a:rPr sz="2000" spc="-30" dirty="0">
                <a:latin typeface="Calibri"/>
                <a:cs typeface="Calibri"/>
              </a:rPr>
              <a:t> </a:t>
            </a:r>
            <a:r>
              <a:rPr sz="2000" dirty="0">
                <a:latin typeface="Calibri"/>
                <a:cs typeface="Calibri"/>
              </a:rPr>
              <a:t>U.S.</a:t>
            </a:r>
            <a:r>
              <a:rPr sz="2000" spc="-25" dirty="0">
                <a:latin typeface="Calibri"/>
                <a:cs typeface="Calibri"/>
              </a:rPr>
              <a:t> </a:t>
            </a:r>
            <a:r>
              <a:rPr sz="2000" dirty="0">
                <a:latin typeface="Calibri"/>
                <a:cs typeface="Calibri"/>
              </a:rPr>
              <a:t>Congress</a:t>
            </a:r>
            <a:r>
              <a:rPr sz="2000" spc="-30" dirty="0">
                <a:latin typeface="Calibri"/>
                <a:cs typeface="Calibri"/>
              </a:rPr>
              <a:t> </a:t>
            </a:r>
            <a:r>
              <a:rPr sz="2000" dirty="0">
                <a:latin typeface="Calibri"/>
                <a:cs typeface="Calibri"/>
              </a:rPr>
              <a:t>July</a:t>
            </a:r>
            <a:r>
              <a:rPr sz="2000" spc="-30" dirty="0">
                <a:latin typeface="Calibri"/>
                <a:cs typeface="Calibri"/>
              </a:rPr>
              <a:t> </a:t>
            </a:r>
            <a:r>
              <a:rPr sz="2000" dirty="0">
                <a:latin typeface="Calibri"/>
                <a:cs typeface="Calibri"/>
              </a:rPr>
              <a:t>4,</a:t>
            </a:r>
            <a:r>
              <a:rPr sz="2000" spc="-25" dirty="0">
                <a:latin typeface="Calibri"/>
                <a:cs typeface="Calibri"/>
              </a:rPr>
              <a:t> </a:t>
            </a:r>
            <a:r>
              <a:rPr sz="2000" dirty="0">
                <a:latin typeface="Calibri"/>
                <a:cs typeface="Calibri"/>
              </a:rPr>
              <a:t>1776</a:t>
            </a:r>
            <a:r>
              <a:rPr sz="2000" spc="-30" dirty="0">
                <a:latin typeface="Calibri"/>
                <a:cs typeface="Calibri"/>
              </a:rPr>
              <a:t> </a:t>
            </a:r>
            <a:r>
              <a:rPr sz="2000" dirty="0">
                <a:latin typeface="Calibri"/>
                <a:cs typeface="Calibri"/>
              </a:rPr>
              <a:t>paragraph</a:t>
            </a:r>
            <a:r>
              <a:rPr sz="2000" spc="-25" dirty="0">
                <a:latin typeface="Calibri"/>
                <a:cs typeface="Calibri"/>
              </a:rPr>
              <a:t> </a:t>
            </a:r>
            <a:r>
              <a:rPr sz="2000" spc="-50" dirty="0">
                <a:latin typeface="Calibri"/>
                <a:cs typeface="Calibri"/>
              </a:rPr>
              <a:t>2</a:t>
            </a:r>
            <a:r>
              <a:rPr lang="en-US" sz="2000" spc="-50" dirty="0">
                <a:latin typeface="Calibri"/>
                <a:cs typeface="Calibri"/>
              </a:rPr>
              <a:t>, and;</a:t>
            </a:r>
          </a:p>
          <a:p>
            <a:pPr marL="469900" marR="2281555" indent="-457200">
              <a:lnSpc>
                <a:spcPct val="134800"/>
              </a:lnSpc>
              <a:buFont typeface="+mj-lt"/>
              <a:buAutoNum type="arabicParenR"/>
            </a:pPr>
            <a:r>
              <a:rPr lang="en-US" sz="2000" dirty="0">
                <a:latin typeface="Calibri"/>
                <a:cs typeface="Calibri"/>
              </a:rPr>
              <a:t>1</a:t>
            </a:r>
            <a:r>
              <a:rPr sz="2000" spc="-25" dirty="0">
                <a:latin typeface="Calibri"/>
                <a:cs typeface="Calibri"/>
              </a:rPr>
              <a:t> </a:t>
            </a:r>
            <a:r>
              <a:rPr sz="2000" dirty="0">
                <a:latin typeface="Calibri"/>
                <a:cs typeface="Calibri"/>
              </a:rPr>
              <a:t>Statute</a:t>
            </a:r>
            <a:r>
              <a:rPr sz="2000" spc="-20" dirty="0">
                <a:latin typeface="Calibri"/>
                <a:cs typeface="Calibri"/>
              </a:rPr>
              <a:t> </a:t>
            </a:r>
            <a:r>
              <a:rPr lang="en-US" sz="2000" dirty="0">
                <a:latin typeface="Calibri"/>
                <a:cs typeface="Calibri"/>
              </a:rPr>
              <a:t>50</a:t>
            </a:r>
            <a:r>
              <a:rPr sz="2000" spc="-25" dirty="0">
                <a:latin typeface="Calibri"/>
                <a:cs typeface="Calibri"/>
              </a:rPr>
              <a:t> </a:t>
            </a:r>
            <a:r>
              <a:rPr sz="2000" dirty="0">
                <a:latin typeface="Calibri"/>
                <a:cs typeface="Calibri"/>
              </a:rPr>
              <a:t>–</a:t>
            </a:r>
            <a:r>
              <a:rPr sz="2000" spc="-20" dirty="0">
                <a:latin typeface="Calibri"/>
                <a:cs typeface="Calibri"/>
              </a:rPr>
              <a:t> </a:t>
            </a:r>
            <a:r>
              <a:rPr sz="2000" dirty="0">
                <a:latin typeface="Calibri"/>
                <a:cs typeface="Calibri"/>
              </a:rPr>
              <a:t>by</a:t>
            </a:r>
            <a:r>
              <a:rPr sz="2000" spc="-25" dirty="0">
                <a:latin typeface="Calibri"/>
                <a:cs typeface="Calibri"/>
              </a:rPr>
              <a:t> </a:t>
            </a:r>
            <a:r>
              <a:rPr sz="2000" dirty="0">
                <a:latin typeface="Calibri"/>
                <a:cs typeface="Calibri"/>
              </a:rPr>
              <a:t>U.S.</a:t>
            </a:r>
            <a:r>
              <a:rPr sz="2000" spc="-20" dirty="0">
                <a:latin typeface="Calibri"/>
                <a:cs typeface="Calibri"/>
              </a:rPr>
              <a:t> </a:t>
            </a:r>
            <a:r>
              <a:rPr sz="2000" dirty="0">
                <a:latin typeface="Calibri"/>
                <a:cs typeface="Calibri"/>
              </a:rPr>
              <a:t>Congress</a:t>
            </a:r>
            <a:r>
              <a:rPr sz="2000" spc="-25" dirty="0">
                <a:latin typeface="Calibri"/>
                <a:cs typeface="Calibri"/>
              </a:rPr>
              <a:t> </a:t>
            </a:r>
            <a:r>
              <a:rPr sz="2000" dirty="0">
                <a:latin typeface="Calibri"/>
                <a:cs typeface="Calibri"/>
              </a:rPr>
              <a:t>August</a:t>
            </a:r>
            <a:r>
              <a:rPr sz="2000" spc="-20" dirty="0">
                <a:latin typeface="Calibri"/>
                <a:cs typeface="Calibri"/>
              </a:rPr>
              <a:t> </a:t>
            </a:r>
            <a:r>
              <a:rPr sz="2000" dirty="0">
                <a:latin typeface="Calibri"/>
                <a:cs typeface="Calibri"/>
              </a:rPr>
              <a:t>7,</a:t>
            </a:r>
            <a:r>
              <a:rPr sz="2000" spc="-25" dirty="0">
                <a:latin typeface="Calibri"/>
                <a:cs typeface="Calibri"/>
              </a:rPr>
              <a:t> </a:t>
            </a:r>
            <a:r>
              <a:rPr sz="2000" dirty="0">
                <a:latin typeface="Calibri"/>
                <a:cs typeface="Calibri"/>
              </a:rPr>
              <a:t>1789,section</a:t>
            </a:r>
            <a:r>
              <a:rPr sz="2000" spc="-25" dirty="0">
                <a:latin typeface="Calibri"/>
                <a:cs typeface="Calibri"/>
              </a:rPr>
              <a:t> </a:t>
            </a:r>
            <a:r>
              <a:rPr sz="2000" dirty="0">
                <a:latin typeface="Calibri"/>
                <a:cs typeface="Calibri"/>
              </a:rPr>
              <a:t>3(</a:t>
            </a:r>
            <a:r>
              <a:rPr sz="2000" dirty="0">
                <a:latin typeface="Calibri"/>
                <a:cs typeface="Calibri"/>
                <a:hlinkClick r:id="rId6"/>
              </a:rPr>
              <a:t>Northwest</a:t>
            </a:r>
            <a:r>
              <a:rPr sz="2000" spc="-20" dirty="0">
                <a:latin typeface="Calibri"/>
                <a:cs typeface="Calibri"/>
                <a:hlinkClick r:id="rId6"/>
              </a:rPr>
              <a:t> </a:t>
            </a:r>
            <a:r>
              <a:rPr sz="2000" spc="-10" dirty="0">
                <a:latin typeface="Calibri"/>
                <a:cs typeface="Calibri"/>
                <a:hlinkClick r:id="rId6"/>
              </a:rPr>
              <a:t>Ordinance</a:t>
            </a:r>
            <a:r>
              <a:rPr lang="en-US" sz="2000" spc="-10" dirty="0">
                <a:latin typeface="Calibri"/>
                <a:cs typeface="Calibri"/>
              </a:rPr>
              <a:t>,</a:t>
            </a:r>
            <a:r>
              <a:rPr sz="2000" spc="-10" dirty="0">
                <a:latin typeface="Calibri"/>
                <a:cs typeface="Calibri"/>
              </a:rPr>
              <a:t>)</a:t>
            </a:r>
            <a:r>
              <a:rPr lang="en-US" sz="2000" spc="-10" dirty="0">
                <a:latin typeface="Calibri"/>
                <a:cs typeface="Calibri"/>
              </a:rPr>
              <a:t> and;</a:t>
            </a:r>
          </a:p>
          <a:p>
            <a:pPr marL="469900" marR="2281555" indent="-457200">
              <a:lnSpc>
                <a:spcPct val="134800"/>
              </a:lnSpc>
              <a:buFont typeface="+mj-lt"/>
              <a:buAutoNum type="arabicParenR"/>
            </a:pPr>
            <a:r>
              <a:rPr sz="2000" dirty="0">
                <a:latin typeface="Calibri"/>
                <a:cs typeface="Calibri"/>
                <a:hlinkClick r:id="rId7"/>
              </a:rPr>
              <a:t>Constitution</a:t>
            </a:r>
            <a:r>
              <a:rPr sz="2000" spc="-25" dirty="0">
                <a:latin typeface="Calibri"/>
                <a:cs typeface="Calibri"/>
                <a:hlinkClick r:id="rId7"/>
              </a:rPr>
              <a:t> </a:t>
            </a:r>
            <a:r>
              <a:rPr lang="en-US" sz="2000" spc="-25" dirty="0">
                <a:latin typeface="Calibri"/>
                <a:cs typeface="Calibri"/>
                <a:hlinkClick r:id="rId7"/>
              </a:rPr>
              <a:t>for</a:t>
            </a:r>
            <a:r>
              <a:rPr sz="2000" spc="-25" dirty="0">
                <a:latin typeface="Calibri"/>
                <a:cs typeface="Calibri"/>
                <a:hlinkClick r:id="rId7"/>
              </a:rPr>
              <a:t> </a:t>
            </a:r>
            <a:r>
              <a:rPr sz="2000" dirty="0">
                <a:latin typeface="Calibri"/>
                <a:cs typeface="Calibri"/>
                <a:hlinkClick r:id="rId7"/>
              </a:rPr>
              <a:t>the</a:t>
            </a:r>
            <a:r>
              <a:rPr sz="2000" spc="-25" dirty="0">
                <a:latin typeface="Calibri"/>
                <a:cs typeface="Calibri"/>
                <a:hlinkClick r:id="rId7"/>
              </a:rPr>
              <a:t> </a:t>
            </a:r>
            <a:r>
              <a:rPr lang="en-US" sz="2000" dirty="0">
                <a:latin typeface="Calibri"/>
                <a:cs typeface="Calibri"/>
                <a:hlinkClick r:id="rId7"/>
              </a:rPr>
              <a:t>u</a:t>
            </a:r>
            <a:r>
              <a:rPr sz="2000" dirty="0">
                <a:latin typeface="Calibri"/>
                <a:cs typeface="Calibri"/>
                <a:hlinkClick r:id="rId7"/>
              </a:rPr>
              <a:t>nited</a:t>
            </a:r>
            <a:r>
              <a:rPr sz="2000" spc="-25" dirty="0">
                <a:latin typeface="Calibri"/>
                <a:cs typeface="Calibri"/>
                <a:hlinkClick r:id="rId7"/>
              </a:rPr>
              <a:t> </a:t>
            </a:r>
            <a:r>
              <a:rPr sz="2000" dirty="0">
                <a:latin typeface="Calibri"/>
                <a:cs typeface="Calibri"/>
                <a:hlinkClick r:id="rId7"/>
              </a:rPr>
              <a:t>States</a:t>
            </a:r>
            <a:r>
              <a:rPr sz="2000" spc="-25" dirty="0">
                <a:latin typeface="Calibri"/>
                <a:cs typeface="Calibri"/>
                <a:hlinkClick r:id="rId7"/>
              </a:rPr>
              <a:t> </a:t>
            </a:r>
            <a:r>
              <a:rPr sz="2000" dirty="0">
                <a:latin typeface="Calibri"/>
                <a:cs typeface="Calibri"/>
                <a:hlinkClick r:id="rId7"/>
              </a:rPr>
              <a:t>of</a:t>
            </a:r>
            <a:r>
              <a:rPr sz="2000" spc="-20" dirty="0">
                <a:latin typeface="Calibri"/>
                <a:cs typeface="Calibri"/>
                <a:hlinkClick r:id="rId7"/>
              </a:rPr>
              <a:t> </a:t>
            </a:r>
            <a:r>
              <a:rPr sz="2000" dirty="0">
                <a:latin typeface="Calibri"/>
                <a:cs typeface="Calibri"/>
                <a:hlinkClick r:id="rId7"/>
              </a:rPr>
              <a:t>America</a:t>
            </a:r>
            <a:r>
              <a:rPr sz="2000" spc="-25" dirty="0">
                <a:latin typeface="Calibri"/>
                <a:cs typeface="Calibri"/>
              </a:rPr>
              <a:t> </a:t>
            </a:r>
            <a:r>
              <a:rPr dirty="0">
                <a:latin typeface="Calibri"/>
                <a:cs typeface="Calibri"/>
              </a:rPr>
              <a:t>by</a:t>
            </a:r>
            <a:r>
              <a:rPr spc="-25" dirty="0">
                <a:latin typeface="Calibri"/>
                <a:cs typeface="Calibri"/>
              </a:rPr>
              <a:t> </a:t>
            </a:r>
            <a:r>
              <a:rPr dirty="0">
                <a:latin typeface="Calibri"/>
                <a:cs typeface="Calibri"/>
              </a:rPr>
              <a:t>U.S.</a:t>
            </a:r>
            <a:r>
              <a:rPr spc="-25" dirty="0">
                <a:latin typeface="Calibri"/>
                <a:cs typeface="Calibri"/>
              </a:rPr>
              <a:t> </a:t>
            </a:r>
            <a:r>
              <a:rPr dirty="0">
                <a:latin typeface="Calibri"/>
                <a:cs typeface="Calibri"/>
              </a:rPr>
              <a:t>Congress</a:t>
            </a:r>
            <a:r>
              <a:rPr spc="-25" dirty="0">
                <a:latin typeface="Calibri"/>
                <a:cs typeface="Calibri"/>
              </a:rPr>
              <a:t> </a:t>
            </a:r>
            <a:r>
              <a:rPr spc="-10" dirty="0">
                <a:latin typeface="Calibri"/>
                <a:cs typeface="Calibri"/>
              </a:rPr>
              <a:t>1789-</a:t>
            </a:r>
            <a:r>
              <a:rPr dirty="0">
                <a:latin typeface="Calibri"/>
                <a:cs typeface="Calibri"/>
              </a:rPr>
              <a:t>1791,</a:t>
            </a:r>
            <a:r>
              <a:rPr spc="-25" dirty="0">
                <a:latin typeface="Calibri"/>
                <a:cs typeface="Calibri"/>
              </a:rPr>
              <a:t> </a:t>
            </a:r>
            <a:r>
              <a:rPr dirty="0">
                <a:latin typeface="Calibri"/>
                <a:cs typeface="Calibri"/>
              </a:rPr>
              <a:t>Article</a:t>
            </a:r>
            <a:r>
              <a:rPr spc="-20" dirty="0">
                <a:latin typeface="Calibri"/>
                <a:cs typeface="Calibri"/>
              </a:rPr>
              <a:t> </a:t>
            </a:r>
            <a:r>
              <a:rPr spc="-25" dirty="0">
                <a:latin typeface="Calibri"/>
                <a:cs typeface="Calibri"/>
              </a:rPr>
              <a:t>II</a:t>
            </a:r>
            <a:r>
              <a:rPr lang="en-US" spc="-25" dirty="0">
                <a:latin typeface="Calibri"/>
                <a:cs typeface="Calibri"/>
              </a:rPr>
              <a:t>, and;</a:t>
            </a:r>
            <a:r>
              <a:rPr sz="2000" spc="-25" dirty="0">
                <a:latin typeface="Calibri"/>
                <a:cs typeface="Calibri"/>
              </a:rPr>
              <a:t> </a:t>
            </a:r>
            <a:r>
              <a:rPr lang="en-US" sz="2000" spc="-25" dirty="0">
                <a:latin typeface="Calibri"/>
                <a:cs typeface="Calibri"/>
              </a:rPr>
              <a:t>	</a:t>
            </a:r>
          </a:p>
          <a:p>
            <a:pPr marL="469900" marR="2281555" indent="-457200">
              <a:lnSpc>
                <a:spcPct val="134800"/>
              </a:lnSpc>
              <a:buFont typeface="+mj-lt"/>
              <a:buAutoNum type="arabicParenR"/>
            </a:pPr>
            <a:r>
              <a:rPr sz="2000" dirty="0">
                <a:latin typeface="Calibri"/>
                <a:cs typeface="Calibri"/>
                <a:hlinkClick r:id="rId8"/>
              </a:rPr>
              <a:t>Atlantic</a:t>
            </a:r>
            <a:r>
              <a:rPr sz="2000" spc="-25" dirty="0">
                <a:latin typeface="Calibri"/>
                <a:cs typeface="Calibri"/>
                <a:hlinkClick r:id="rId8"/>
              </a:rPr>
              <a:t> </a:t>
            </a:r>
            <a:r>
              <a:rPr sz="2000" dirty="0">
                <a:latin typeface="Calibri"/>
                <a:cs typeface="Calibri"/>
                <a:hlinkClick r:id="rId8"/>
              </a:rPr>
              <a:t>Charter</a:t>
            </a:r>
            <a:r>
              <a:rPr sz="2000" spc="-25" dirty="0">
                <a:latin typeface="Calibri"/>
                <a:cs typeface="Calibri"/>
              </a:rPr>
              <a:t> </a:t>
            </a:r>
            <a:r>
              <a:rPr sz="2000" dirty="0">
                <a:latin typeface="Calibri"/>
                <a:cs typeface="Calibri"/>
              </a:rPr>
              <a:t>–</a:t>
            </a:r>
            <a:r>
              <a:rPr sz="2000" spc="-25" dirty="0">
                <a:latin typeface="Calibri"/>
                <a:cs typeface="Calibri"/>
              </a:rPr>
              <a:t> </a:t>
            </a:r>
            <a:r>
              <a:rPr sz="2000" dirty="0">
                <a:latin typeface="Calibri"/>
                <a:cs typeface="Calibri"/>
              </a:rPr>
              <a:t>August</a:t>
            </a:r>
            <a:r>
              <a:rPr sz="2000" spc="-20" dirty="0">
                <a:latin typeface="Calibri"/>
                <a:cs typeface="Calibri"/>
              </a:rPr>
              <a:t> </a:t>
            </a:r>
            <a:r>
              <a:rPr sz="2000" dirty="0">
                <a:latin typeface="Calibri"/>
                <a:cs typeface="Calibri"/>
              </a:rPr>
              <a:t>14,</a:t>
            </a:r>
            <a:r>
              <a:rPr sz="2000" spc="-25" dirty="0">
                <a:latin typeface="Calibri"/>
                <a:cs typeface="Calibri"/>
              </a:rPr>
              <a:t> </a:t>
            </a:r>
            <a:r>
              <a:rPr sz="2000" dirty="0">
                <a:latin typeface="Calibri"/>
                <a:cs typeface="Calibri"/>
              </a:rPr>
              <a:t>1941</a:t>
            </a:r>
            <a:r>
              <a:rPr sz="2000" spc="-25" dirty="0">
                <a:latin typeface="Calibri"/>
                <a:cs typeface="Calibri"/>
              </a:rPr>
              <a:t> </a:t>
            </a:r>
            <a:r>
              <a:rPr sz="2000" dirty="0">
                <a:latin typeface="Calibri"/>
                <a:cs typeface="Calibri"/>
              </a:rPr>
              <a:t>by</a:t>
            </a:r>
            <a:r>
              <a:rPr sz="2000" spc="-20" dirty="0">
                <a:latin typeface="Calibri"/>
                <a:cs typeface="Calibri"/>
              </a:rPr>
              <a:t> </a:t>
            </a:r>
            <a:r>
              <a:rPr sz="2000" dirty="0">
                <a:latin typeface="Calibri"/>
                <a:cs typeface="Calibri"/>
              </a:rPr>
              <a:t>President</a:t>
            </a:r>
            <a:r>
              <a:rPr sz="2000" spc="-25" dirty="0">
                <a:latin typeface="Calibri"/>
                <a:cs typeface="Calibri"/>
              </a:rPr>
              <a:t> </a:t>
            </a:r>
            <a:r>
              <a:rPr sz="2000" dirty="0">
                <a:latin typeface="Calibri"/>
                <a:cs typeface="Calibri"/>
              </a:rPr>
              <a:t>Franklin</a:t>
            </a:r>
            <a:r>
              <a:rPr sz="2000" spc="-25" dirty="0">
                <a:latin typeface="Calibri"/>
                <a:cs typeface="Calibri"/>
              </a:rPr>
              <a:t> </a:t>
            </a:r>
            <a:r>
              <a:rPr sz="2000" dirty="0">
                <a:latin typeface="Calibri"/>
                <a:cs typeface="Calibri"/>
              </a:rPr>
              <a:t>D.</a:t>
            </a:r>
            <a:r>
              <a:rPr sz="2000" spc="-20" dirty="0">
                <a:latin typeface="Calibri"/>
                <a:cs typeface="Calibri"/>
              </a:rPr>
              <a:t> </a:t>
            </a:r>
            <a:r>
              <a:rPr sz="2000" dirty="0">
                <a:latin typeface="Calibri"/>
                <a:cs typeface="Calibri"/>
              </a:rPr>
              <a:t>Roosevelt</a:t>
            </a:r>
            <a:r>
              <a:rPr sz="2000" spc="-25" dirty="0">
                <a:latin typeface="Calibri"/>
                <a:cs typeface="Calibri"/>
              </a:rPr>
              <a:t> </a:t>
            </a:r>
            <a:r>
              <a:rPr sz="2000" dirty="0">
                <a:latin typeface="Calibri"/>
                <a:cs typeface="Calibri"/>
              </a:rPr>
              <a:t>and</a:t>
            </a:r>
            <a:r>
              <a:rPr lang="en-US" sz="2000" dirty="0">
                <a:latin typeface="Calibri"/>
                <a:cs typeface="Calibri"/>
              </a:rPr>
              <a:t> </a:t>
            </a:r>
            <a:r>
              <a:rPr sz="2000" dirty="0">
                <a:latin typeface="Calibri"/>
                <a:cs typeface="Calibri"/>
              </a:rPr>
              <a:t>Prime</a:t>
            </a:r>
            <a:r>
              <a:rPr sz="2000" spc="-20" dirty="0">
                <a:latin typeface="Calibri"/>
                <a:cs typeface="Calibri"/>
              </a:rPr>
              <a:t> </a:t>
            </a:r>
            <a:r>
              <a:rPr sz="2000" spc="-10" dirty="0">
                <a:latin typeface="Calibri"/>
                <a:cs typeface="Calibri"/>
              </a:rPr>
              <a:t>Minister</a:t>
            </a:r>
            <a:r>
              <a:rPr lang="en-US" sz="2000" spc="-10" dirty="0">
                <a:latin typeface="Calibri"/>
                <a:cs typeface="Calibri"/>
              </a:rPr>
              <a:t> </a:t>
            </a:r>
          </a:p>
          <a:p>
            <a:pPr marL="12700" marR="2281555">
              <a:lnSpc>
                <a:spcPct val="134800"/>
              </a:lnSpc>
            </a:pPr>
            <a:r>
              <a:rPr lang="en-US" sz="2000" spc="-10" dirty="0">
                <a:latin typeface="Calibri"/>
                <a:cs typeface="Calibri"/>
              </a:rPr>
              <a:t>		        </a:t>
            </a:r>
            <a:r>
              <a:rPr sz="2000" dirty="0">
                <a:latin typeface="Calibri"/>
                <a:cs typeface="Calibri"/>
              </a:rPr>
              <a:t>Winston</a:t>
            </a:r>
            <a:r>
              <a:rPr sz="2000" spc="-35" dirty="0">
                <a:latin typeface="Calibri"/>
                <a:cs typeface="Calibri"/>
              </a:rPr>
              <a:t> </a:t>
            </a:r>
            <a:r>
              <a:rPr sz="2000" dirty="0">
                <a:latin typeface="Calibri"/>
                <a:cs typeface="Calibri"/>
              </a:rPr>
              <a:t>Churchill,</a:t>
            </a:r>
            <a:r>
              <a:rPr sz="2000" spc="-25" dirty="0">
                <a:latin typeface="Calibri"/>
                <a:cs typeface="Calibri"/>
              </a:rPr>
              <a:t> </a:t>
            </a:r>
            <a:r>
              <a:rPr sz="2000" dirty="0">
                <a:latin typeface="Calibri"/>
                <a:cs typeface="Calibri"/>
              </a:rPr>
              <a:t>Page</a:t>
            </a:r>
            <a:r>
              <a:rPr sz="2000" spc="-25" dirty="0">
                <a:latin typeface="Calibri"/>
                <a:cs typeface="Calibri"/>
              </a:rPr>
              <a:t> </a:t>
            </a:r>
            <a:r>
              <a:rPr sz="2000" dirty="0">
                <a:latin typeface="Calibri"/>
                <a:cs typeface="Calibri"/>
              </a:rPr>
              <a:t>3,</a:t>
            </a:r>
            <a:r>
              <a:rPr sz="2000" spc="-25" dirty="0">
                <a:latin typeface="Calibri"/>
                <a:cs typeface="Calibri"/>
              </a:rPr>
              <a:t> </a:t>
            </a:r>
            <a:r>
              <a:rPr sz="2000" dirty="0">
                <a:latin typeface="Calibri"/>
                <a:cs typeface="Calibri"/>
              </a:rPr>
              <a:t>Paragraph</a:t>
            </a:r>
            <a:r>
              <a:rPr sz="2000" spc="-25" dirty="0">
                <a:latin typeface="Calibri"/>
                <a:cs typeface="Calibri"/>
              </a:rPr>
              <a:t> </a:t>
            </a:r>
            <a:r>
              <a:rPr sz="2000" dirty="0">
                <a:latin typeface="Calibri"/>
                <a:cs typeface="Calibri"/>
              </a:rPr>
              <a:t>the</a:t>
            </a:r>
            <a:r>
              <a:rPr sz="2000" spc="-25" dirty="0">
                <a:latin typeface="Calibri"/>
                <a:cs typeface="Calibri"/>
              </a:rPr>
              <a:t> </a:t>
            </a:r>
            <a:r>
              <a:rPr sz="2000" spc="-10" dirty="0">
                <a:latin typeface="Calibri"/>
                <a:cs typeface="Calibri"/>
              </a:rPr>
              <a:t>third.</a:t>
            </a:r>
            <a:endParaRPr lang="en-US" sz="2000" dirty="0">
              <a:latin typeface="Calibri"/>
              <a:cs typeface="Calibri"/>
            </a:endParaRPr>
          </a:p>
          <a:p>
            <a:pPr marL="469900" marR="2281555" indent="-457200">
              <a:lnSpc>
                <a:spcPct val="134800"/>
              </a:lnSpc>
              <a:buFont typeface="+mj-lt"/>
              <a:buAutoNum type="arabicParenR" startAt="7"/>
            </a:pPr>
            <a:r>
              <a:rPr lang="en-US" sz="2000" dirty="0">
                <a:latin typeface="Calibri"/>
                <a:cs typeface="Calibri"/>
                <a:hlinkClick r:id="rId9"/>
              </a:rPr>
              <a:t>Proclamation of Claim and Interest</a:t>
            </a:r>
            <a:r>
              <a:rPr lang="en-US" sz="2000" dirty="0">
                <a:latin typeface="Calibri"/>
                <a:cs typeface="Calibri"/>
              </a:rPr>
              <a:t> of the Republic for the United States of America</a:t>
            </a:r>
          </a:p>
          <a:p>
            <a:pPr marL="12700">
              <a:lnSpc>
                <a:spcPct val="100000"/>
              </a:lnSpc>
            </a:pPr>
            <a:r>
              <a:rPr lang="en-US" dirty="0">
                <a:solidFill>
                  <a:schemeClr val="tx1"/>
                </a:solidFill>
                <a:latin typeface="Calibri"/>
                <a:cs typeface="Calibri"/>
              </a:rPr>
              <a:t>	</a:t>
            </a:r>
            <a:endParaRPr sz="2000" u="sng" dirty="0">
              <a:solidFill>
                <a:schemeClr val="tx1"/>
              </a:solidFill>
              <a:latin typeface="Calibri"/>
              <a:cs typeface="Calibri"/>
            </a:endParaRP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a:extLst>
              <a:ext uri="{FF2B5EF4-FFF2-40B4-BE49-F238E27FC236}">
                <a16:creationId xmlns:a16="http://schemas.microsoft.com/office/drawing/2014/main" xmlns="" id="{F4D72C5E-B701-4510-8316-E7E104586CE1}"/>
              </a:ext>
            </a:extLst>
          </p:cNvPr>
          <p:cNvPicPr/>
          <p:nvPr/>
        </p:nvPicPr>
        <p:blipFill>
          <a:blip r:embed="rId2" cstate="print">
            <a:clrChange>
              <a:clrFrom>
                <a:srgbClr val="000000">
                  <a:alpha val="0"/>
                </a:srgbClr>
              </a:clrFrom>
              <a:clrTo>
                <a:srgbClr val="000000">
                  <a:alpha val="0"/>
                </a:srgbClr>
              </a:clrTo>
            </a:clrChange>
            <a:extLst>
              <a:ext uri="{BEBA8EAE-BF5A-486C-A8C5-ECC9F3942E4B}">
                <a14:imgProps xmlns:a14="http://schemas.microsoft.com/office/drawing/2010/main">
                  <a14:imgLayer r:embed="rId3">
                    <a14:imgEffect>
                      <a14:sharpenSoften amount="100000"/>
                    </a14:imgEffect>
                    <a14:imgEffect>
                      <a14:colorTemperature colorTemp="11500"/>
                    </a14:imgEffect>
                    <a14:imgEffect>
                      <a14:saturation sat="66000"/>
                    </a14:imgEffect>
                    <a14:imgEffect>
                      <a14:brightnessContrast contrast="-2000"/>
                    </a14:imgEffect>
                  </a14:imgLayer>
                </a14:imgProps>
              </a:ext>
            </a:extLst>
          </a:blip>
          <a:stretch>
            <a:fillRect/>
          </a:stretch>
        </p:blipFill>
        <p:spPr>
          <a:xfrm>
            <a:off x="2393577" y="9939"/>
            <a:ext cx="7404845" cy="6848060"/>
          </a:xfrm>
          <a:prstGeom prst="rect">
            <a:avLst/>
          </a:prstGeom>
        </p:spPr>
      </p:pic>
      <p:sp>
        <p:nvSpPr>
          <p:cNvPr id="3" name="object 3"/>
          <p:cNvSpPr txBox="1">
            <a:spLocks noGrp="1"/>
          </p:cNvSpPr>
          <p:nvPr>
            <p:ph type="title"/>
          </p:nvPr>
        </p:nvSpPr>
        <p:spPr>
          <a:xfrm>
            <a:off x="2743199" y="3200400"/>
            <a:ext cx="6705599" cy="936154"/>
          </a:xfrm>
          <a:prstGeom prst="rect">
            <a:avLst/>
          </a:prstGeom>
        </p:spPr>
        <p:txBody>
          <a:bodyPr vert="horz" wrap="square" lIns="0" tIns="12700" rIns="0" bIns="0" rtlCol="0">
            <a:spAutoFit/>
          </a:bodyPr>
          <a:lstStyle/>
          <a:p>
            <a:pPr marL="12700">
              <a:lnSpc>
                <a:spcPct val="100000"/>
              </a:lnSpc>
              <a:spcBef>
                <a:spcPts val="100"/>
              </a:spcBef>
            </a:pPr>
            <a:r>
              <a:rPr sz="6000" b="1" dirty="0">
                <a:latin typeface="+mn-lt"/>
                <a:cs typeface="Calibri"/>
              </a:rPr>
              <a:t>THANK</a:t>
            </a:r>
            <a:r>
              <a:rPr sz="6000" b="1" spc="-25" dirty="0">
                <a:latin typeface="+mn-lt"/>
                <a:cs typeface="Calibri"/>
              </a:rPr>
              <a:t> YOU</a:t>
            </a:r>
            <a:endParaRPr sz="6000" b="1" dirty="0">
              <a:latin typeface="+mn-lt"/>
              <a:cs typeface="Calibri"/>
            </a:endParaRPr>
          </a:p>
        </p:txBody>
      </p:sp>
      <p:pic>
        <p:nvPicPr>
          <p:cNvPr id="5" name="Picture 4">
            <a:extLst>
              <a:ext uri="{FF2B5EF4-FFF2-40B4-BE49-F238E27FC236}">
                <a16:creationId xmlns:a16="http://schemas.microsoft.com/office/drawing/2014/main" xmlns="" id="{12B90BD7-C090-B7F5-AA76-B82367492D0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15400" y="472329"/>
            <a:ext cx="2628900" cy="1704975"/>
          </a:xfrm>
          <a:prstGeom prst="rect">
            <a:avLst/>
          </a:prstGeom>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object 2">
            <a:extLst>
              <a:ext uri="{FF2B5EF4-FFF2-40B4-BE49-F238E27FC236}">
                <a16:creationId xmlns:a16="http://schemas.microsoft.com/office/drawing/2014/main" xmlns="" id="{F1A0DB42-DC46-DE37-E2AE-6D7CD1B9633B}"/>
              </a:ext>
            </a:extLst>
          </p:cNvPr>
          <p:cNvPicPr/>
          <p:nvPr/>
        </p:nvPicPr>
        <p:blipFill>
          <a:blip r:embed="rId2" cstate="print">
            <a:clrChange>
              <a:clrFrom>
                <a:srgbClr val="000000">
                  <a:alpha val="0"/>
                </a:srgbClr>
              </a:clrFrom>
              <a:clrTo>
                <a:srgbClr val="000000">
                  <a:alpha val="0"/>
                </a:srgbClr>
              </a:clrTo>
            </a:clrChange>
            <a:extLst>
              <a:ext uri="{BEBA8EAE-BF5A-486C-A8C5-ECC9F3942E4B}">
                <a14:imgProps xmlns:a14="http://schemas.microsoft.com/office/drawing/2010/main">
                  <a14:imgLayer r:embed="rId3">
                    <a14:imgEffect>
                      <a14:sharpenSoften amount="100000"/>
                    </a14:imgEffect>
                    <a14:imgEffect>
                      <a14:colorTemperature colorTemp="11500"/>
                    </a14:imgEffect>
                    <a14:imgEffect>
                      <a14:saturation sat="66000"/>
                    </a14:imgEffect>
                    <a14:imgEffect>
                      <a14:brightnessContrast contrast="-2000"/>
                    </a14:imgEffect>
                  </a14:imgLayer>
                </a14:imgProps>
              </a:ext>
            </a:extLst>
          </a:blip>
          <a:stretch>
            <a:fillRect/>
          </a:stretch>
        </p:blipFill>
        <p:spPr>
          <a:xfrm>
            <a:off x="2424596" y="76200"/>
            <a:ext cx="7404845" cy="6848060"/>
          </a:xfrm>
          <a:prstGeom prst="rect">
            <a:avLst/>
          </a:prstGeom>
        </p:spPr>
      </p:pic>
      <p:pic>
        <p:nvPicPr>
          <p:cNvPr id="5" name="Picture 4">
            <a:extLst>
              <a:ext uri="{FF2B5EF4-FFF2-40B4-BE49-F238E27FC236}">
                <a16:creationId xmlns:a16="http://schemas.microsoft.com/office/drawing/2014/main" xmlns="" id="{12B90BD7-C090-B7F5-AA76-B82367492D0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39200" y="838200"/>
            <a:ext cx="2628900" cy="1704975"/>
          </a:xfrm>
          <a:prstGeom prst="rect">
            <a:avLst/>
          </a:prstGeom>
        </p:spPr>
      </p:pic>
      <p:sp>
        <p:nvSpPr>
          <p:cNvPr id="6" name="TextBox 5">
            <a:extLst>
              <a:ext uri="{FF2B5EF4-FFF2-40B4-BE49-F238E27FC236}">
                <a16:creationId xmlns:a16="http://schemas.microsoft.com/office/drawing/2014/main" xmlns="" id="{4402B9B2-8E98-3FE4-F91F-2FBFDEDB1CB7}"/>
              </a:ext>
            </a:extLst>
          </p:cNvPr>
          <p:cNvSpPr txBox="1"/>
          <p:nvPr/>
        </p:nvSpPr>
        <p:spPr>
          <a:xfrm>
            <a:off x="3581400" y="3127752"/>
            <a:ext cx="4419599" cy="1015663"/>
          </a:xfrm>
          <a:prstGeom prst="rect">
            <a:avLst/>
          </a:prstGeom>
          <a:noFill/>
        </p:spPr>
        <p:txBody>
          <a:bodyPr wrap="square">
            <a:spAutoFit/>
          </a:bodyPr>
          <a:lstStyle/>
          <a:p>
            <a:pPr marL="12700" algn="ctr">
              <a:spcBef>
                <a:spcPts val="100"/>
              </a:spcBef>
            </a:pPr>
            <a:r>
              <a:rPr lang="en-US" sz="6000" b="1" dirty="0">
                <a:ln w="3175" cmpd="sng">
                  <a:noFill/>
                </a:ln>
                <a:solidFill>
                  <a:schemeClr val="tx1">
                    <a:lumMod val="85000"/>
                    <a:lumOff val="15000"/>
                  </a:schemeClr>
                </a:solidFill>
                <a:ea typeface="+mj-ea"/>
                <a:cs typeface="Calibri"/>
              </a:rPr>
              <a:t>Questions ?</a:t>
            </a:r>
          </a:p>
        </p:txBody>
      </p:sp>
    </p:spTree>
    <p:extLst>
      <p:ext uri="{BB962C8B-B14F-4D97-AF65-F5344CB8AC3E}">
        <p14:creationId xmlns:p14="http://schemas.microsoft.com/office/powerpoint/2010/main" val="410607819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a:extLst>
              <a:ext uri="{FF2B5EF4-FFF2-40B4-BE49-F238E27FC236}">
                <a16:creationId xmlns:a16="http://schemas.microsoft.com/office/drawing/2014/main" xmlns="" id="{1BA22360-079C-7605-04C9-752B1C4D72ED}"/>
              </a:ext>
            </a:extLst>
          </p:cNvPr>
          <p:cNvPicPr/>
          <p:nvPr/>
        </p:nvPicPr>
        <p:blipFill>
          <a:blip r:embed="rId3" cstate="print">
            <a:clrChange>
              <a:clrFrom>
                <a:srgbClr val="000000">
                  <a:alpha val="0"/>
                </a:srgbClr>
              </a:clrFrom>
              <a:clrTo>
                <a:srgbClr val="000000">
                  <a:alpha val="0"/>
                </a:srgbClr>
              </a:clrTo>
            </a:clrChange>
            <a:duotone>
              <a:schemeClr val="accent1">
                <a:shade val="45000"/>
                <a:satMod val="135000"/>
              </a:schemeClr>
              <a:prstClr val="white"/>
            </a:duotone>
            <a:extLst>
              <a:ext uri="{BEBA8EAE-BF5A-486C-A8C5-ECC9F3942E4B}">
                <a14:imgProps xmlns:a14="http://schemas.microsoft.com/office/drawing/2010/main">
                  <a14:imgLayer r:embed="rId4">
                    <a14:imgEffect>
                      <a14:sharpenSoften amount="100000"/>
                    </a14:imgEffect>
                    <a14:imgEffect>
                      <a14:colorTemperature colorTemp="11500"/>
                    </a14:imgEffect>
                    <a14:imgEffect>
                      <a14:saturation sat="66000"/>
                    </a14:imgEffect>
                    <a14:imgEffect>
                      <a14:brightnessContrast contrast="-2000"/>
                    </a14:imgEffect>
                  </a14:imgLayer>
                </a14:imgProps>
              </a:ext>
            </a:extLst>
          </a:blip>
          <a:stretch>
            <a:fillRect/>
          </a:stretch>
        </p:blipFill>
        <p:spPr>
          <a:xfrm>
            <a:off x="2393577" y="-6626"/>
            <a:ext cx="7404845" cy="6848060"/>
          </a:xfrm>
          <a:prstGeom prst="rect">
            <a:avLst/>
          </a:prstGeom>
          <a:noFill/>
          <a:effectLst>
            <a:outerShdw dist="50800" sx="147000" sy="147000" algn="ctr" rotWithShape="0">
              <a:srgbClr val="000000">
                <a:alpha val="0"/>
              </a:srgbClr>
            </a:outerShdw>
            <a:reflection endPos="65000" dist="50800" dir="5400000" sy="-100000" algn="bl" rotWithShape="0"/>
          </a:effectLst>
        </p:spPr>
      </p:pic>
      <p:sp>
        <p:nvSpPr>
          <p:cNvPr id="3" name="object 3"/>
          <p:cNvSpPr txBox="1">
            <a:spLocks noGrp="1"/>
          </p:cNvSpPr>
          <p:nvPr>
            <p:ph type="title"/>
          </p:nvPr>
        </p:nvSpPr>
        <p:spPr>
          <a:xfrm>
            <a:off x="73029" y="256224"/>
            <a:ext cx="11700511" cy="459806"/>
          </a:xfrm>
          <a:prstGeom prst="rect">
            <a:avLst/>
          </a:prstGeom>
        </p:spPr>
        <p:txBody>
          <a:bodyPr vert="horz" wrap="square" lIns="0" tIns="12700" rIns="0" bIns="0" rtlCol="0">
            <a:spAutoFit/>
          </a:bodyPr>
          <a:lstStyle/>
          <a:p>
            <a:pPr marL="254635" algn="ctr">
              <a:lnSpc>
                <a:spcPts val="3329"/>
              </a:lnSpc>
            </a:pPr>
            <a:r>
              <a:rPr sz="3600" u="heavy" spc="-10" dirty="0">
                <a:uFill>
                  <a:solidFill>
                    <a:srgbClr val="000000"/>
                  </a:solidFill>
                </a:uFill>
              </a:rPr>
              <a:t>INTRODUCTION</a:t>
            </a:r>
            <a:r>
              <a:rPr lang="en-US" sz="2400" spc="-10" dirty="0">
                <a:uFill>
                  <a:solidFill>
                    <a:srgbClr val="000000"/>
                  </a:solidFill>
                </a:uFill>
              </a:rPr>
              <a:t> (continued)</a:t>
            </a:r>
            <a:endParaRPr sz="2400" dirty="0"/>
          </a:p>
        </p:txBody>
      </p:sp>
      <p:sp>
        <p:nvSpPr>
          <p:cNvPr id="4" name="object 4"/>
          <p:cNvSpPr txBox="1"/>
          <p:nvPr/>
        </p:nvSpPr>
        <p:spPr>
          <a:xfrm>
            <a:off x="228600" y="990603"/>
            <a:ext cx="11506200" cy="5609228"/>
          </a:xfrm>
          <a:prstGeom prst="rect">
            <a:avLst/>
          </a:prstGeom>
        </p:spPr>
        <p:txBody>
          <a:bodyPr vert="horz" wrap="square" lIns="0" tIns="12700" rIns="0" bIns="0" rtlCol="0">
            <a:spAutoFit/>
          </a:bodyPr>
          <a:lstStyle/>
          <a:p>
            <a:pPr marL="355600" marR="8255" indent="-342900">
              <a:spcBef>
                <a:spcPts val="100"/>
              </a:spcBef>
              <a:buFont typeface="Arial" pitchFamily="34" charset="0"/>
              <a:buChar char="•"/>
            </a:pPr>
            <a:r>
              <a:rPr lang="en-US" sz="2200" dirty="0">
                <a:latin typeface="Calibri"/>
                <a:cs typeface="Calibri"/>
              </a:rPr>
              <a:t>We</a:t>
            </a:r>
            <a:r>
              <a:rPr lang="en-US" sz="2200" spc="-25" dirty="0">
                <a:latin typeface="Calibri"/>
                <a:cs typeface="Calibri"/>
              </a:rPr>
              <a:t> </a:t>
            </a:r>
            <a:r>
              <a:rPr lang="en-US" sz="2200" dirty="0">
                <a:latin typeface="Calibri"/>
                <a:cs typeface="Calibri"/>
              </a:rPr>
              <a:t>will</a:t>
            </a:r>
            <a:r>
              <a:rPr lang="en-US" sz="2200" spc="-30" dirty="0">
                <a:latin typeface="Calibri"/>
                <a:cs typeface="Calibri"/>
              </a:rPr>
              <a:t> </a:t>
            </a:r>
            <a:r>
              <a:rPr lang="en-US" sz="2200" dirty="0">
                <a:latin typeface="Calibri"/>
                <a:cs typeface="Calibri"/>
              </a:rPr>
              <a:t>not</a:t>
            </a:r>
            <a:r>
              <a:rPr lang="en-US" sz="2200" spc="-25" dirty="0">
                <a:latin typeface="Calibri"/>
                <a:cs typeface="Calibri"/>
              </a:rPr>
              <a:t> </a:t>
            </a:r>
            <a:r>
              <a:rPr lang="en-US" sz="2200" dirty="0">
                <a:latin typeface="Calibri"/>
                <a:cs typeface="Calibri"/>
              </a:rPr>
              <a:t>threaten,</a:t>
            </a:r>
            <a:r>
              <a:rPr lang="en-US" sz="2200" spc="-25" dirty="0">
                <a:latin typeface="Calibri"/>
                <a:cs typeface="Calibri"/>
              </a:rPr>
              <a:t> </a:t>
            </a:r>
            <a:r>
              <a:rPr lang="en-US" sz="2200" dirty="0">
                <a:latin typeface="Calibri"/>
                <a:cs typeface="Calibri"/>
              </a:rPr>
              <a:t>harass,</a:t>
            </a:r>
            <a:r>
              <a:rPr lang="en-US" sz="2200" spc="-30" dirty="0">
                <a:latin typeface="Calibri"/>
                <a:cs typeface="Calibri"/>
              </a:rPr>
              <a:t> </a:t>
            </a:r>
            <a:r>
              <a:rPr lang="en-US" sz="2200" dirty="0">
                <a:latin typeface="Calibri"/>
                <a:cs typeface="Calibri"/>
              </a:rPr>
              <a:t>or</a:t>
            </a:r>
            <a:r>
              <a:rPr lang="en-US" sz="2200" spc="-25" dirty="0">
                <a:latin typeface="Calibri"/>
                <a:cs typeface="Calibri"/>
              </a:rPr>
              <a:t> </a:t>
            </a:r>
            <a:r>
              <a:rPr lang="en-US" sz="2200" dirty="0">
                <a:latin typeface="Calibri"/>
                <a:cs typeface="Calibri"/>
              </a:rPr>
              <a:t>molest</a:t>
            </a:r>
            <a:r>
              <a:rPr lang="en-US" sz="2200" spc="-25" dirty="0">
                <a:latin typeface="Calibri"/>
                <a:cs typeface="Calibri"/>
              </a:rPr>
              <a:t> </a:t>
            </a:r>
            <a:r>
              <a:rPr lang="en-US" sz="2200" spc="-10" dirty="0">
                <a:latin typeface="Calibri"/>
                <a:cs typeface="Calibri"/>
              </a:rPr>
              <a:t>those </a:t>
            </a:r>
            <a:r>
              <a:rPr lang="en-US" sz="2200" dirty="0">
                <a:latin typeface="Calibri"/>
                <a:cs typeface="Calibri"/>
              </a:rPr>
              <a:t>who</a:t>
            </a:r>
            <a:r>
              <a:rPr lang="en-US" sz="2200" spc="-25" dirty="0">
                <a:latin typeface="Calibri"/>
                <a:cs typeface="Calibri"/>
              </a:rPr>
              <a:t> </a:t>
            </a:r>
            <a:r>
              <a:rPr lang="en-US" sz="2200" dirty="0">
                <a:latin typeface="Calibri"/>
                <a:cs typeface="Calibri"/>
              </a:rPr>
              <a:t>operate</a:t>
            </a:r>
            <a:r>
              <a:rPr lang="en-US" sz="2200" spc="-20" dirty="0">
                <a:latin typeface="Calibri"/>
                <a:cs typeface="Calibri"/>
              </a:rPr>
              <a:t> </a:t>
            </a:r>
            <a:r>
              <a:rPr lang="en-US" sz="2200" dirty="0">
                <a:latin typeface="Calibri"/>
                <a:cs typeface="Calibri"/>
              </a:rPr>
              <a:t>the</a:t>
            </a:r>
            <a:r>
              <a:rPr lang="en-US" sz="2200" spc="-20" dirty="0">
                <a:latin typeface="Calibri"/>
                <a:cs typeface="Calibri"/>
              </a:rPr>
              <a:t> </a:t>
            </a:r>
            <a:r>
              <a:rPr lang="en-US" sz="2200" dirty="0">
                <a:latin typeface="Calibri"/>
                <a:cs typeface="Calibri"/>
              </a:rPr>
              <a:t>corporate</a:t>
            </a:r>
            <a:r>
              <a:rPr lang="en-US" sz="2200" spc="-25" dirty="0">
                <a:latin typeface="Calibri"/>
                <a:cs typeface="Calibri"/>
              </a:rPr>
              <a:t> </a:t>
            </a:r>
            <a:r>
              <a:rPr lang="en-US" sz="2200" dirty="0">
                <a:latin typeface="Calibri"/>
                <a:cs typeface="Calibri"/>
              </a:rPr>
              <a:t>UNITED</a:t>
            </a:r>
            <a:r>
              <a:rPr lang="en-US" sz="2200" spc="-20" dirty="0">
                <a:latin typeface="Calibri"/>
                <a:cs typeface="Calibri"/>
              </a:rPr>
              <a:t> </a:t>
            </a:r>
            <a:r>
              <a:rPr lang="en-US" sz="2200" dirty="0">
                <a:latin typeface="Calibri"/>
                <a:cs typeface="Calibri"/>
              </a:rPr>
              <a:t>STATES</a:t>
            </a:r>
            <a:r>
              <a:rPr lang="en-US" sz="2200" spc="-20" dirty="0">
                <a:latin typeface="Calibri"/>
                <a:cs typeface="Calibri"/>
              </a:rPr>
              <a:t> </a:t>
            </a:r>
            <a:r>
              <a:rPr lang="en-US" sz="2200" dirty="0">
                <a:latin typeface="Calibri"/>
                <a:cs typeface="Calibri"/>
              </a:rPr>
              <a:t>government</a:t>
            </a:r>
            <a:r>
              <a:rPr lang="en-US" sz="2200" spc="-25" dirty="0">
                <a:latin typeface="Calibri"/>
                <a:cs typeface="Calibri"/>
              </a:rPr>
              <a:t> </a:t>
            </a:r>
            <a:r>
              <a:rPr lang="en-US" sz="2200" dirty="0">
                <a:latin typeface="Calibri"/>
                <a:cs typeface="Calibri"/>
              </a:rPr>
              <a:t>in</a:t>
            </a:r>
            <a:r>
              <a:rPr lang="en-US" sz="2200" spc="-20" dirty="0">
                <a:latin typeface="Calibri"/>
                <a:cs typeface="Calibri"/>
              </a:rPr>
              <a:t> </a:t>
            </a:r>
            <a:r>
              <a:rPr lang="en-US" sz="2200" dirty="0">
                <a:latin typeface="Calibri"/>
                <a:cs typeface="Calibri"/>
              </a:rPr>
              <a:t>any</a:t>
            </a:r>
            <a:r>
              <a:rPr lang="en-US" sz="2200" spc="-20" dirty="0">
                <a:latin typeface="Calibri"/>
                <a:cs typeface="Calibri"/>
              </a:rPr>
              <a:t> </a:t>
            </a:r>
            <a:r>
              <a:rPr lang="en-US" sz="2200" dirty="0">
                <a:latin typeface="Calibri"/>
                <a:cs typeface="Calibri"/>
              </a:rPr>
              <a:t>way.</a:t>
            </a:r>
            <a:r>
              <a:rPr lang="en-US" sz="2200" spc="-25" dirty="0">
                <a:latin typeface="Calibri"/>
                <a:cs typeface="Calibri"/>
              </a:rPr>
              <a:t> </a:t>
            </a:r>
            <a:r>
              <a:rPr lang="en-US" sz="2200" dirty="0">
                <a:latin typeface="Calibri"/>
                <a:cs typeface="Calibri"/>
              </a:rPr>
              <a:t>We</a:t>
            </a:r>
            <a:r>
              <a:rPr lang="en-US" sz="2200" spc="-20" dirty="0">
                <a:latin typeface="Calibri"/>
                <a:cs typeface="Calibri"/>
              </a:rPr>
              <a:t> </a:t>
            </a:r>
            <a:r>
              <a:rPr lang="en-US" sz="2200" dirty="0">
                <a:latin typeface="Calibri"/>
                <a:cs typeface="Calibri"/>
              </a:rPr>
              <a:t>need</a:t>
            </a:r>
            <a:r>
              <a:rPr lang="en-US" sz="2200" spc="-20" dirty="0">
                <a:latin typeface="Calibri"/>
                <a:cs typeface="Calibri"/>
              </a:rPr>
              <a:t> </a:t>
            </a:r>
            <a:r>
              <a:rPr lang="en-US" sz="2200" dirty="0">
                <a:latin typeface="Calibri"/>
                <a:cs typeface="Calibri"/>
              </a:rPr>
              <a:t>not</a:t>
            </a:r>
            <a:r>
              <a:rPr lang="en-US" sz="2200" spc="-25" dirty="0">
                <a:latin typeface="Calibri"/>
                <a:cs typeface="Calibri"/>
              </a:rPr>
              <a:t> </a:t>
            </a:r>
            <a:r>
              <a:rPr lang="en-US" sz="2200" dirty="0">
                <a:latin typeface="Calibri"/>
                <a:cs typeface="Calibri"/>
              </a:rPr>
              <a:t>bother</a:t>
            </a:r>
            <a:r>
              <a:rPr lang="en-US" sz="2200" spc="-20" dirty="0">
                <a:latin typeface="Calibri"/>
                <a:cs typeface="Calibri"/>
              </a:rPr>
              <a:t> </a:t>
            </a:r>
            <a:r>
              <a:rPr lang="en-US" sz="2200" dirty="0">
                <a:latin typeface="Calibri"/>
                <a:cs typeface="Calibri"/>
              </a:rPr>
              <a:t>them</a:t>
            </a:r>
            <a:r>
              <a:rPr lang="en-US" sz="2200" spc="-20" dirty="0">
                <a:latin typeface="Calibri"/>
                <a:cs typeface="Calibri"/>
              </a:rPr>
              <a:t> </a:t>
            </a:r>
            <a:r>
              <a:rPr lang="en-US" sz="2200" dirty="0">
                <a:latin typeface="Calibri"/>
                <a:cs typeface="Calibri"/>
              </a:rPr>
              <a:t>as</a:t>
            </a:r>
            <a:r>
              <a:rPr lang="en-US" sz="2200" spc="-25" dirty="0">
                <a:latin typeface="Calibri"/>
                <a:cs typeface="Calibri"/>
              </a:rPr>
              <a:t> </a:t>
            </a:r>
            <a:r>
              <a:rPr lang="en-US" sz="2200" dirty="0">
                <a:latin typeface="Calibri"/>
                <a:cs typeface="Calibri"/>
              </a:rPr>
              <a:t>they</a:t>
            </a:r>
            <a:r>
              <a:rPr lang="en-US" sz="2200" spc="-20" dirty="0">
                <a:latin typeface="Calibri"/>
                <a:cs typeface="Calibri"/>
              </a:rPr>
              <a:t> </a:t>
            </a:r>
            <a:r>
              <a:rPr lang="en-US" sz="2200" dirty="0">
                <a:latin typeface="Calibri"/>
                <a:cs typeface="Calibri"/>
              </a:rPr>
              <a:t>have</a:t>
            </a:r>
            <a:r>
              <a:rPr lang="en-US" sz="2200" spc="-20" dirty="0">
                <a:latin typeface="Calibri"/>
                <a:cs typeface="Calibri"/>
              </a:rPr>
              <a:t> sown </a:t>
            </a:r>
            <a:r>
              <a:rPr lang="en-US" sz="2200" dirty="0">
                <a:latin typeface="Calibri"/>
                <a:cs typeface="Calibri"/>
              </a:rPr>
              <a:t>the</a:t>
            </a:r>
            <a:r>
              <a:rPr lang="en-US" sz="2200" spc="-25" dirty="0">
                <a:latin typeface="Calibri"/>
                <a:cs typeface="Calibri"/>
              </a:rPr>
              <a:t> </a:t>
            </a:r>
            <a:r>
              <a:rPr lang="en-US" sz="2200" dirty="0">
                <a:latin typeface="Calibri"/>
                <a:cs typeface="Calibri"/>
              </a:rPr>
              <a:t>seeds</a:t>
            </a:r>
            <a:r>
              <a:rPr lang="en-US" sz="2200" spc="-20" dirty="0">
                <a:latin typeface="Calibri"/>
                <a:cs typeface="Calibri"/>
              </a:rPr>
              <a:t> </a:t>
            </a:r>
            <a:r>
              <a:rPr lang="en-US" sz="2200" dirty="0">
                <a:latin typeface="Calibri"/>
                <a:cs typeface="Calibri"/>
              </a:rPr>
              <a:t>of</a:t>
            </a:r>
            <a:r>
              <a:rPr lang="en-US" sz="2200" spc="-20" dirty="0">
                <a:latin typeface="Calibri"/>
                <a:cs typeface="Calibri"/>
              </a:rPr>
              <a:t> </a:t>
            </a:r>
            <a:r>
              <a:rPr lang="en-US" sz="2200" dirty="0">
                <a:latin typeface="Calibri"/>
                <a:cs typeface="Calibri"/>
              </a:rPr>
              <a:t>their</a:t>
            </a:r>
            <a:r>
              <a:rPr lang="en-US" sz="2200" spc="-20" dirty="0">
                <a:latin typeface="Calibri"/>
                <a:cs typeface="Calibri"/>
              </a:rPr>
              <a:t> </a:t>
            </a:r>
            <a:r>
              <a:rPr lang="en-US" sz="2200" dirty="0">
                <a:latin typeface="Calibri"/>
                <a:cs typeface="Calibri"/>
              </a:rPr>
              <a:t>own</a:t>
            </a:r>
            <a:r>
              <a:rPr lang="en-US" sz="2200" spc="-20" dirty="0">
                <a:latin typeface="Calibri"/>
                <a:cs typeface="Calibri"/>
              </a:rPr>
              <a:t> </a:t>
            </a:r>
            <a:r>
              <a:rPr lang="en-US" sz="2200" dirty="0">
                <a:latin typeface="Calibri"/>
                <a:cs typeface="Calibri"/>
              </a:rPr>
              <a:t>destruction.</a:t>
            </a:r>
            <a:r>
              <a:rPr lang="en-US" sz="2200" spc="-20" dirty="0">
                <a:latin typeface="Calibri"/>
                <a:cs typeface="Calibri"/>
              </a:rPr>
              <a:t> </a:t>
            </a:r>
          </a:p>
          <a:p>
            <a:pPr marL="355600" marR="8255" indent="-342900">
              <a:spcBef>
                <a:spcPts val="100"/>
              </a:spcBef>
              <a:buFont typeface="Arial" pitchFamily="34" charset="0"/>
              <a:buChar char="•"/>
            </a:pPr>
            <a:r>
              <a:rPr lang="en-US" sz="2200" dirty="0">
                <a:latin typeface="Calibri"/>
                <a:cs typeface="Calibri"/>
              </a:rPr>
              <a:t>We</a:t>
            </a:r>
            <a:r>
              <a:rPr lang="en-US" sz="2200" spc="-20" dirty="0">
                <a:latin typeface="Calibri"/>
                <a:cs typeface="Calibri"/>
              </a:rPr>
              <a:t> </a:t>
            </a:r>
            <a:r>
              <a:rPr lang="en-US" sz="2200" dirty="0">
                <a:latin typeface="Calibri"/>
                <a:cs typeface="Calibri"/>
              </a:rPr>
              <a:t>do</a:t>
            </a:r>
            <a:r>
              <a:rPr lang="en-US" sz="2200" spc="-20" dirty="0">
                <a:latin typeface="Calibri"/>
                <a:cs typeface="Calibri"/>
              </a:rPr>
              <a:t> </a:t>
            </a:r>
            <a:r>
              <a:rPr lang="en-US" sz="2200" dirty="0">
                <a:latin typeface="Calibri"/>
                <a:cs typeface="Calibri"/>
              </a:rPr>
              <a:t>not</a:t>
            </a:r>
            <a:r>
              <a:rPr lang="en-US" sz="2200" spc="-20" dirty="0">
                <a:latin typeface="Calibri"/>
                <a:cs typeface="Calibri"/>
              </a:rPr>
              <a:t> </a:t>
            </a:r>
            <a:r>
              <a:rPr lang="en-US" sz="2200" dirty="0">
                <a:latin typeface="Calibri"/>
                <a:cs typeface="Calibri"/>
              </a:rPr>
              <a:t>support</a:t>
            </a:r>
            <a:r>
              <a:rPr lang="en-US" sz="2200" spc="-20" dirty="0">
                <a:latin typeface="Calibri"/>
                <a:cs typeface="Calibri"/>
              </a:rPr>
              <a:t> </a:t>
            </a:r>
            <a:r>
              <a:rPr lang="en-US" sz="2200" dirty="0">
                <a:latin typeface="Calibri"/>
                <a:cs typeface="Calibri"/>
              </a:rPr>
              <a:t>any</a:t>
            </a:r>
            <a:r>
              <a:rPr lang="en-US" sz="2200" spc="-25" dirty="0">
                <a:latin typeface="Calibri"/>
                <a:cs typeface="Calibri"/>
              </a:rPr>
              <a:t> </a:t>
            </a:r>
            <a:r>
              <a:rPr lang="en-US" sz="2200" dirty="0">
                <a:latin typeface="Calibri"/>
                <a:cs typeface="Calibri"/>
              </a:rPr>
              <a:t>violence</a:t>
            </a:r>
            <a:r>
              <a:rPr lang="en-US" sz="2200" spc="-20" dirty="0">
                <a:latin typeface="Calibri"/>
                <a:cs typeface="Calibri"/>
              </a:rPr>
              <a:t> </a:t>
            </a:r>
            <a:r>
              <a:rPr lang="en-US" sz="2200" dirty="0">
                <a:latin typeface="Calibri"/>
                <a:cs typeface="Calibri"/>
              </a:rPr>
              <a:t>of</a:t>
            </a:r>
            <a:r>
              <a:rPr lang="en-US" sz="2200" spc="-20" dirty="0">
                <a:latin typeface="Calibri"/>
                <a:cs typeface="Calibri"/>
              </a:rPr>
              <a:t> </a:t>
            </a:r>
            <a:r>
              <a:rPr lang="en-US" sz="2200" dirty="0">
                <a:latin typeface="Calibri"/>
                <a:cs typeface="Calibri"/>
              </a:rPr>
              <a:t>any</a:t>
            </a:r>
            <a:r>
              <a:rPr lang="en-US" sz="2200" spc="-20" dirty="0">
                <a:latin typeface="Calibri"/>
                <a:cs typeface="Calibri"/>
              </a:rPr>
              <a:t> </a:t>
            </a:r>
            <a:r>
              <a:rPr lang="en-US" sz="2200" dirty="0">
                <a:latin typeface="Calibri"/>
                <a:cs typeface="Calibri"/>
              </a:rPr>
              <a:t>type.</a:t>
            </a:r>
            <a:r>
              <a:rPr lang="en-US" sz="2200" spc="-20" dirty="0">
                <a:latin typeface="Calibri"/>
                <a:cs typeface="Calibri"/>
              </a:rPr>
              <a:t> </a:t>
            </a:r>
          </a:p>
          <a:p>
            <a:pPr marL="355600" marR="8255" indent="-342900">
              <a:spcBef>
                <a:spcPts val="100"/>
              </a:spcBef>
              <a:buFont typeface="Arial" pitchFamily="34" charset="0"/>
              <a:buChar char="•"/>
            </a:pPr>
            <a:r>
              <a:rPr lang="en-US" sz="2200" dirty="0">
                <a:latin typeface="Calibri"/>
                <a:cs typeface="Calibri"/>
              </a:rPr>
              <a:t>We</a:t>
            </a:r>
            <a:r>
              <a:rPr lang="en-US" sz="2200" spc="-20" dirty="0">
                <a:latin typeface="Calibri"/>
                <a:cs typeface="Calibri"/>
              </a:rPr>
              <a:t> </a:t>
            </a:r>
            <a:r>
              <a:rPr lang="en-US" sz="2200" dirty="0">
                <a:latin typeface="Calibri"/>
                <a:cs typeface="Calibri"/>
              </a:rPr>
              <a:t>will</a:t>
            </a:r>
            <a:r>
              <a:rPr lang="en-US" sz="2200" spc="-20" dirty="0">
                <a:latin typeface="Calibri"/>
                <a:cs typeface="Calibri"/>
              </a:rPr>
              <a:t> </a:t>
            </a:r>
            <a:r>
              <a:rPr lang="en-US" sz="2200" dirty="0">
                <a:latin typeface="Calibri"/>
                <a:cs typeface="Calibri"/>
              </a:rPr>
              <a:t>file</a:t>
            </a:r>
            <a:r>
              <a:rPr lang="en-US" sz="2200" spc="-20" dirty="0">
                <a:latin typeface="Calibri"/>
                <a:cs typeface="Calibri"/>
              </a:rPr>
              <a:t> </a:t>
            </a:r>
            <a:r>
              <a:rPr lang="en-US" sz="2200" dirty="0">
                <a:latin typeface="Calibri"/>
                <a:cs typeface="Calibri"/>
              </a:rPr>
              <a:t>no</a:t>
            </a:r>
            <a:r>
              <a:rPr lang="en-US" sz="2200" spc="-20" dirty="0">
                <a:latin typeface="Calibri"/>
                <a:cs typeface="Calibri"/>
              </a:rPr>
              <a:t> </a:t>
            </a:r>
            <a:r>
              <a:rPr lang="en-US" sz="2200" dirty="0">
                <a:latin typeface="Calibri"/>
                <a:cs typeface="Calibri"/>
              </a:rPr>
              <a:t>paperwork</a:t>
            </a:r>
            <a:r>
              <a:rPr lang="en-US" sz="2200" spc="-20" dirty="0">
                <a:latin typeface="Calibri"/>
                <a:cs typeface="Calibri"/>
              </a:rPr>
              <a:t> with </a:t>
            </a:r>
            <a:r>
              <a:rPr lang="en-US" sz="2200" dirty="0">
                <a:latin typeface="Calibri"/>
                <a:cs typeface="Calibri"/>
              </a:rPr>
              <a:t>them.</a:t>
            </a:r>
            <a:r>
              <a:rPr lang="en-US" sz="2200" spc="-25" dirty="0">
                <a:latin typeface="Calibri"/>
                <a:cs typeface="Calibri"/>
              </a:rPr>
              <a:t> </a:t>
            </a:r>
            <a:r>
              <a:rPr lang="en-US" sz="2200" dirty="0">
                <a:latin typeface="Calibri"/>
                <a:cs typeface="Calibri"/>
              </a:rPr>
              <a:t>We</a:t>
            </a:r>
            <a:r>
              <a:rPr lang="en-US" sz="2200" spc="-25" dirty="0">
                <a:latin typeface="Calibri"/>
                <a:cs typeface="Calibri"/>
              </a:rPr>
              <a:t> </a:t>
            </a:r>
            <a:r>
              <a:rPr lang="en-US" sz="2200" dirty="0">
                <a:latin typeface="Calibri"/>
                <a:cs typeface="Calibri"/>
              </a:rPr>
              <a:t>will</a:t>
            </a:r>
            <a:r>
              <a:rPr lang="en-US" sz="2200" spc="-25" dirty="0">
                <a:latin typeface="Calibri"/>
                <a:cs typeface="Calibri"/>
              </a:rPr>
              <a:t> </a:t>
            </a:r>
            <a:r>
              <a:rPr lang="en-US" sz="2200" dirty="0">
                <a:latin typeface="Calibri"/>
                <a:cs typeface="Calibri"/>
              </a:rPr>
              <a:t>operate</a:t>
            </a:r>
            <a:r>
              <a:rPr lang="en-US" sz="2200" spc="-25" dirty="0">
                <a:latin typeface="Calibri"/>
                <a:cs typeface="Calibri"/>
              </a:rPr>
              <a:t> </a:t>
            </a:r>
            <a:r>
              <a:rPr lang="en-US" sz="2200" dirty="0">
                <a:latin typeface="Calibri"/>
                <a:cs typeface="Calibri"/>
              </a:rPr>
              <a:t>parallel</a:t>
            </a:r>
            <a:r>
              <a:rPr lang="en-US" sz="2200" spc="-25" dirty="0">
                <a:latin typeface="Calibri"/>
                <a:cs typeface="Calibri"/>
              </a:rPr>
              <a:t> </a:t>
            </a:r>
            <a:r>
              <a:rPr lang="en-US" sz="2200" dirty="0">
                <a:latin typeface="Calibri"/>
                <a:cs typeface="Calibri"/>
              </a:rPr>
              <a:t>to</a:t>
            </a:r>
            <a:r>
              <a:rPr lang="en-US" sz="2200" spc="-25" dirty="0">
                <a:latin typeface="Calibri"/>
                <a:cs typeface="Calibri"/>
              </a:rPr>
              <a:t> </a:t>
            </a:r>
            <a:r>
              <a:rPr lang="en-US" sz="2200" dirty="0">
                <a:latin typeface="Calibri"/>
                <a:cs typeface="Calibri"/>
              </a:rPr>
              <a:t>them,</a:t>
            </a:r>
            <a:r>
              <a:rPr lang="en-US" sz="2200" spc="-20" dirty="0">
                <a:latin typeface="Calibri"/>
                <a:cs typeface="Calibri"/>
              </a:rPr>
              <a:t> </a:t>
            </a:r>
            <a:r>
              <a:rPr lang="en-US" sz="2200" dirty="0">
                <a:latin typeface="Calibri"/>
                <a:cs typeface="Calibri"/>
              </a:rPr>
              <a:t>in</a:t>
            </a:r>
            <a:r>
              <a:rPr lang="en-US" sz="2200" spc="-25" dirty="0">
                <a:latin typeface="Calibri"/>
                <a:cs typeface="Calibri"/>
              </a:rPr>
              <a:t> </a:t>
            </a:r>
            <a:r>
              <a:rPr lang="en-US" sz="2200" dirty="0">
                <a:latin typeface="Calibri"/>
                <a:cs typeface="Calibri"/>
              </a:rPr>
              <a:t>peace,</a:t>
            </a:r>
            <a:r>
              <a:rPr lang="en-US" sz="2200" spc="-25" dirty="0">
                <a:latin typeface="Calibri"/>
                <a:cs typeface="Calibri"/>
              </a:rPr>
              <a:t> </a:t>
            </a:r>
            <a:r>
              <a:rPr lang="en-US" sz="2200" dirty="0">
                <a:latin typeface="Calibri"/>
                <a:cs typeface="Calibri"/>
              </a:rPr>
              <a:t>until</a:t>
            </a:r>
            <a:r>
              <a:rPr lang="en-US" sz="2200" spc="-25" dirty="0">
                <a:latin typeface="Calibri"/>
                <a:cs typeface="Calibri"/>
              </a:rPr>
              <a:t> </a:t>
            </a:r>
            <a:r>
              <a:rPr lang="en-US" sz="2200" dirty="0">
                <a:latin typeface="Calibri"/>
                <a:cs typeface="Calibri"/>
              </a:rPr>
              <a:t>the</a:t>
            </a:r>
            <a:r>
              <a:rPr lang="en-US" sz="2200" spc="-25" dirty="0">
                <a:latin typeface="Calibri"/>
                <a:cs typeface="Calibri"/>
              </a:rPr>
              <a:t> </a:t>
            </a:r>
            <a:r>
              <a:rPr lang="en-US" sz="2200" dirty="0">
                <a:latin typeface="Calibri"/>
                <a:cs typeface="Calibri"/>
              </a:rPr>
              <a:t>time</a:t>
            </a:r>
            <a:r>
              <a:rPr lang="en-US" sz="2200" spc="-25" dirty="0">
                <a:latin typeface="Calibri"/>
                <a:cs typeface="Calibri"/>
              </a:rPr>
              <a:t> </a:t>
            </a:r>
            <a:r>
              <a:rPr lang="en-US" sz="2200" dirty="0">
                <a:latin typeface="Calibri"/>
                <a:cs typeface="Calibri"/>
              </a:rPr>
              <a:t>of</a:t>
            </a:r>
            <a:r>
              <a:rPr lang="en-US" sz="2200" spc="-20" dirty="0">
                <a:latin typeface="Calibri"/>
                <a:cs typeface="Calibri"/>
              </a:rPr>
              <a:t> </a:t>
            </a:r>
            <a:r>
              <a:rPr lang="en-US" sz="2200" dirty="0">
                <a:latin typeface="Calibri"/>
                <a:cs typeface="Calibri"/>
              </a:rPr>
              <a:t>their</a:t>
            </a:r>
            <a:r>
              <a:rPr lang="en-US" sz="2200" spc="-25" dirty="0">
                <a:latin typeface="Calibri"/>
                <a:cs typeface="Calibri"/>
              </a:rPr>
              <a:t> </a:t>
            </a:r>
            <a:r>
              <a:rPr lang="en-US" sz="2200" dirty="0">
                <a:latin typeface="Calibri"/>
                <a:cs typeface="Calibri"/>
              </a:rPr>
              <a:t>collapse.</a:t>
            </a:r>
            <a:r>
              <a:rPr lang="en-US" sz="2200" spc="-25" dirty="0">
                <a:latin typeface="Calibri"/>
                <a:cs typeface="Calibri"/>
              </a:rPr>
              <a:t> </a:t>
            </a:r>
            <a:r>
              <a:rPr lang="en-US" sz="2200" dirty="0">
                <a:latin typeface="Calibri"/>
                <a:cs typeface="Calibri"/>
              </a:rPr>
              <a:t>The</a:t>
            </a:r>
            <a:r>
              <a:rPr lang="en-US" sz="2200" spc="-25" dirty="0">
                <a:latin typeface="Calibri"/>
                <a:cs typeface="Calibri"/>
              </a:rPr>
              <a:t> </a:t>
            </a:r>
            <a:r>
              <a:rPr lang="en-US" sz="2200" dirty="0">
                <a:latin typeface="Calibri"/>
                <a:cs typeface="Calibri"/>
              </a:rPr>
              <a:t>paperwork</a:t>
            </a:r>
            <a:r>
              <a:rPr lang="en-US" sz="2200" spc="-25" dirty="0">
                <a:latin typeface="Calibri"/>
                <a:cs typeface="Calibri"/>
              </a:rPr>
              <a:t> </a:t>
            </a:r>
            <a:r>
              <a:rPr lang="en-US" sz="2200" dirty="0">
                <a:latin typeface="Calibri"/>
                <a:cs typeface="Calibri"/>
              </a:rPr>
              <a:t>necessary</a:t>
            </a:r>
            <a:r>
              <a:rPr lang="en-US" sz="2200" spc="-25" dirty="0">
                <a:latin typeface="Calibri"/>
                <a:cs typeface="Calibri"/>
              </a:rPr>
              <a:t> </a:t>
            </a:r>
            <a:r>
              <a:rPr lang="en-US" sz="2200" dirty="0">
                <a:latin typeface="Calibri"/>
                <a:cs typeface="Calibri"/>
              </a:rPr>
              <a:t>to</a:t>
            </a:r>
            <a:r>
              <a:rPr lang="en-US" sz="2200" spc="-20" dirty="0">
                <a:latin typeface="Calibri"/>
                <a:cs typeface="Calibri"/>
              </a:rPr>
              <a:t> make </a:t>
            </a:r>
            <a:r>
              <a:rPr lang="en-US" sz="2200" dirty="0">
                <a:latin typeface="Calibri"/>
                <a:cs typeface="Calibri"/>
              </a:rPr>
              <a:t>lawful</a:t>
            </a:r>
            <a:r>
              <a:rPr lang="en-US" sz="2200" spc="-25" dirty="0">
                <a:latin typeface="Calibri"/>
                <a:cs typeface="Calibri"/>
              </a:rPr>
              <a:t> </a:t>
            </a:r>
            <a:r>
              <a:rPr lang="en-US" sz="2200" dirty="0">
                <a:latin typeface="Calibri"/>
                <a:cs typeface="Calibri"/>
              </a:rPr>
              <a:t>notification</a:t>
            </a:r>
            <a:r>
              <a:rPr lang="en-US" sz="2200" spc="-25" dirty="0">
                <a:latin typeface="Calibri"/>
                <a:cs typeface="Calibri"/>
              </a:rPr>
              <a:t> </a:t>
            </a:r>
            <a:r>
              <a:rPr lang="en-US" sz="2200" dirty="0">
                <a:latin typeface="Calibri"/>
                <a:cs typeface="Calibri"/>
              </a:rPr>
              <a:t>of</a:t>
            </a:r>
            <a:r>
              <a:rPr lang="en-US" sz="2200" spc="-25" dirty="0">
                <a:latin typeface="Calibri"/>
                <a:cs typeface="Calibri"/>
              </a:rPr>
              <a:t> </a:t>
            </a:r>
            <a:r>
              <a:rPr lang="en-US" sz="2200" dirty="0">
                <a:latin typeface="Calibri"/>
                <a:cs typeface="Calibri"/>
              </a:rPr>
              <a:t>our</a:t>
            </a:r>
            <a:r>
              <a:rPr lang="en-US" sz="2200" spc="-20" dirty="0">
                <a:latin typeface="Calibri"/>
                <a:cs typeface="Calibri"/>
              </a:rPr>
              <a:t> </a:t>
            </a:r>
            <a:r>
              <a:rPr lang="en-US" sz="2200" dirty="0">
                <a:latin typeface="Calibri"/>
                <a:cs typeface="Calibri"/>
              </a:rPr>
              <a:t>presence</a:t>
            </a:r>
            <a:r>
              <a:rPr lang="en-US" sz="2200" spc="-25" dirty="0">
                <a:latin typeface="Calibri"/>
                <a:cs typeface="Calibri"/>
              </a:rPr>
              <a:t> </a:t>
            </a:r>
            <a:r>
              <a:rPr lang="en-US" sz="2200" dirty="0">
                <a:latin typeface="Calibri"/>
                <a:cs typeface="Calibri"/>
              </a:rPr>
              <a:t>has</a:t>
            </a:r>
            <a:r>
              <a:rPr lang="en-US" sz="2200" spc="-25" dirty="0">
                <a:latin typeface="Calibri"/>
                <a:cs typeface="Calibri"/>
              </a:rPr>
              <a:t> </a:t>
            </a:r>
            <a:r>
              <a:rPr lang="en-US" sz="2200" dirty="0">
                <a:latin typeface="Calibri"/>
                <a:cs typeface="Calibri"/>
              </a:rPr>
              <a:t>already</a:t>
            </a:r>
            <a:r>
              <a:rPr lang="en-US" sz="2200" spc="-20" dirty="0">
                <a:latin typeface="Calibri"/>
                <a:cs typeface="Calibri"/>
              </a:rPr>
              <a:t> </a:t>
            </a:r>
            <a:r>
              <a:rPr lang="en-US" sz="2200" dirty="0">
                <a:latin typeface="Calibri"/>
                <a:cs typeface="Calibri"/>
              </a:rPr>
              <a:t>been</a:t>
            </a:r>
            <a:r>
              <a:rPr lang="en-US" sz="2200" spc="-25" dirty="0">
                <a:latin typeface="Calibri"/>
                <a:cs typeface="Calibri"/>
              </a:rPr>
              <a:t> </a:t>
            </a:r>
            <a:r>
              <a:rPr lang="en-US" sz="2200" dirty="0">
                <a:latin typeface="Calibri"/>
                <a:cs typeface="Calibri"/>
              </a:rPr>
              <a:t>recorded</a:t>
            </a:r>
            <a:r>
              <a:rPr lang="en-US" sz="2200" spc="-25" dirty="0">
                <a:latin typeface="Calibri"/>
                <a:cs typeface="Calibri"/>
              </a:rPr>
              <a:t> </a:t>
            </a:r>
            <a:r>
              <a:rPr lang="en-US" sz="2200" dirty="0">
                <a:latin typeface="Calibri"/>
                <a:cs typeface="Calibri"/>
              </a:rPr>
              <a:t>all</a:t>
            </a:r>
            <a:r>
              <a:rPr lang="en-US" sz="2200" spc="-25" dirty="0">
                <a:latin typeface="Calibri"/>
                <a:cs typeface="Calibri"/>
              </a:rPr>
              <a:t> </a:t>
            </a:r>
            <a:r>
              <a:rPr lang="en-US" sz="2200" dirty="0">
                <a:latin typeface="Calibri"/>
                <a:cs typeface="Calibri"/>
              </a:rPr>
              <a:t>over</a:t>
            </a:r>
            <a:r>
              <a:rPr lang="en-US" sz="2200" spc="-20" dirty="0">
                <a:latin typeface="Calibri"/>
                <a:cs typeface="Calibri"/>
              </a:rPr>
              <a:t> </a:t>
            </a:r>
            <a:r>
              <a:rPr lang="en-US" sz="2200" dirty="0">
                <a:latin typeface="Calibri"/>
                <a:cs typeface="Calibri"/>
              </a:rPr>
              <a:t>the</a:t>
            </a:r>
            <a:r>
              <a:rPr lang="en-US" sz="2200" spc="-25" dirty="0">
                <a:latin typeface="Calibri"/>
                <a:cs typeface="Calibri"/>
              </a:rPr>
              <a:t> </a:t>
            </a:r>
            <a:r>
              <a:rPr lang="en-US" sz="2200" dirty="0">
                <a:latin typeface="Calibri"/>
                <a:cs typeface="Calibri"/>
              </a:rPr>
              <a:t>world.</a:t>
            </a:r>
            <a:r>
              <a:rPr lang="en-US" sz="2200" spc="-25" dirty="0">
                <a:latin typeface="Calibri"/>
                <a:cs typeface="Calibri"/>
              </a:rPr>
              <a:t> </a:t>
            </a:r>
            <a:r>
              <a:rPr lang="en-US" sz="2200" dirty="0">
                <a:latin typeface="Calibri"/>
                <a:cs typeface="Calibri"/>
              </a:rPr>
              <a:t>None</a:t>
            </a:r>
            <a:r>
              <a:rPr lang="en-US" sz="2200" spc="-20" dirty="0">
                <a:latin typeface="Calibri"/>
                <a:cs typeface="Calibri"/>
              </a:rPr>
              <a:t> </a:t>
            </a:r>
            <a:r>
              <a:rPr lang="en-US" sz="2200" dirty="0">
                <a:latin typeface="Calibri"/>
                <a:cs typeface="Calibri"/>
              </a:rPr>
              <a:t>other</a:t>
            </a:r>
            <a:r>
              <a:rPr lang="en-US" sz="2200" spc="-25" dirty="0">
                <a:latin typeface="Calibri"/>
                <a:cs typeface="Calibri"/>
              </a:rPr>
              <a:t> </a:t>
            </a:r>
            <a:r>
              <a:rPr lang="en-US" sz="2200" dirty="0">
                <a:latin typeface="Calibri"/>
                <a:cs typeface="Calibri"/>
              </a:rPr>
              <a:t>is</a:t>
            </a:r>
            <a:r>
              <a:rPr lang="en-US" sz="2200" spc="-25" dirty="0">
                <a:latin typeface="Calibri"/>
                <a:cs typeface="Calibri"/>
              </a:rPr>
              <a:t> </a:t>
            </a:r>
            <a:r>
              <a:rPr lang="en-US" sz="2200" dirty="0">
                <a:latin typeface="Calibri"/>
                <a:cs typeface="Calibri"/>
              </a:rPr>
              <a:t>needed, except for at the county level.</a:t>
            </a:r>
            <a:r>
              <a:rPr lang="en-US" sz="2200" spc="-20" dirty="0">
                <a:latin typeface="Calibri"/>
                <a:cs typeface="Calibri"/>
              </a:rPr>
              <a:t>  Reference: </a:t>
            </a:r>
            <a:r>
              <a:rPr lang="en-US" sz="1600" spc="-20" dirty="0">
                <a:latin typeface="Calibri"/>
                <a:cs typeface="Calibri"/>
                <a:hlinkClick r:id="rId5"/>
              </a:rPr>
              <a:t>https://republicfortheunitedstatesofamerica.org/wp-content/uploads/2024/07/Interim-Government-Parallel-to-the-de-facto-PR456127604RUSA-05Jul2024.pdf </a:t>
            </a:r>
            <a:endParaRPr lang="en-US" sz="2000" spc="-20" dirty="0">
              <a:latin typeface="Calibri"/>
              <a:cs typeface="Calibri"/>
            </a:endParaRPr>
          </a:p>
          <a:p>
            <a:pPr marL="12700" marR="8255">
              <a:lnSpc>
                <a:spcPct val="100000"/>
              </a:lnSpc>
            </a:pPr>
            <a:endParaRPr lang="en-US" sz="2200" dirty="0">
              <a:latin typeface="Calibri"/>
              <a:cs typeface="Calibri"/>
            </a:endParaRPr>
          </a:p>
          <a:p>
            <a:pPr marL="355600" marR="8255" indent="-342900">
              <a:lnSpc>
                <a:spcPct val="100000"/>
              </a:lnSpc>
              <a:buFont typeface="Arial" pitchFamily="34" charset="0"/>
              <a:buChar char="•"/>
            </a:pPr>
            <a:r>
              <a:rPr sz="2200" dirty="0">
                <a:latin typeface="Calibri"/>
                <a:cs typeface="Calibri"/>
              </a:rPr>
              <a:t>We</a:t>
            </a:r>
            <a:r>
              <a:rPr sz="2200" spc="-25" dirty="0">
                <a:latin typeface="Calibri"/>
                <a:cs typeface="Calibri"/>
              </a:rPr>
              <a:t> </a:t>
            </a:r>
            <a:r>
              <a:rPr sz="2200" dirty="0">
                <a:latin typeface="Calibri"/>
                <a:cs typeface="Calibri"/>
              </a:rPr>
              <a:t>are</a:t>
            </a:r>
            <a:r>
              <a:rPr sz="2200" spc="-20" dirty="0">
                <a:latin typeface="Calibri"/>
                <a:cs typeface="Calibri"/>
              </a:rPr>
              <a:t> </a:t>
            </a:r>
            <a:r>
              <a:rPr sz="2200" i="1" spc="-10" dirty="0">
                <a:latin typeface="Calibri"/>
                <a:cs typeface="Calibri"/>
              </a:rPr>
              <a:t>first </a:t>
            </a:r>
            <a:r>
              <a:rPr sz="2200" i="1" dirty="0">
                <a:latin typeface="Calibri"/>
                <a:cs typeface="Calibri"/>
              </a:rPr>
              <a:t>in</a:t>
            </a:r>
            <a:r>
              <a:rPr sz="2200" i="1" spc="-20" dirty="0">
                <a:latin typeface="Calibri"/>
                <a:cs typeface="Calibri"/>
              </a:rPr>
              <a:t> </a:t>
            </a:r>
            <a:r>
              <a:rPr sz="2200" i="1" dirty="0">
                <a:latin typeface="Calibri"/>
                <a:cs typeface="Calibri"/>
              </a:rPr>
              <a:t>line,</a:t>
            </a:r>
            <a:r>
              <a:rPr sz="2200" i="1" spc="-20" dirty="0">
                <a:latin typeface="Calibri"/>
                <a:cs typeface="Calibri"/>
              </a:rPr>
              <a:t> </a:t>
            </a:r>
            <a:r>
              <a:rPr sz="2200" i="1" dirty="0">
                <a:latin typeface="Calibri"/>
                <a:cs typeface="Calibri"/>
              </a:rPr>
              <a:t>first</a:t>
            </a:r>
            <a:r>
              <a:rPr sz="2200" i="1" spc="-20" dirty="0">
                <a:latin typeface="Calibri"/>
                <a:cs typeface="Calibri"/>
              </a:rPr>
              <a:t> </a:t>
            </a:r>
            <a:r>
              <a:rPr sz="2200" i="1" dirty="0">
                <a:latin typeface="Calibri"/>
                <a:cs typeface="Calibri"/>
              </a:rPr>
              <a:t>in</a:t>
            </a:r>
            <a:r>
              <a:rPr sz="2200" i="1" spc="-20" dirty="0">
                <a:latin typeface="Calibri"/>
                <a:cs typeface="Calibri"/>
              </a:rPr>
              <a:t> </a:t>
            </a:r>
            <a:r>
              <a:rPr sz="2200" i="1" dirty="0">
                <a:latin typeface="Calibri"/>
                <a:cs typeface="Calibri"/>
              </a:rPr>
              <a:t>time</a:t>
            </a:r>
            <a:r>
              <a:rPr sz="2200" spc="-15" dirty="0">
                <a:latin typeface="Calibri"/>
                <a:cs typeface="Calibri"/>
              </a:rPr>
              <a:t> </a:t>
            </a:r>
            <a:r>
              <a:rPr sz="2200" dirty="0">
                <a:latin typeface="Calibri"/>
                <a:cs typeface="Calibri"/>
              </a:rPr>
              <a:t>to</a:t>
            </a:r>
            <a:r>
              <a:rPr sz="2200" spc="-20" dirty="0">
                <a:latin typeface="Calibri"/>
                <a:cs typeface="Calibri"/>
              </a:rPr>
              <a:t> </a:t>
            </a:r>
            <a:r>
              <a:rPr sz="2200" dirty="0">
                <a:latin typeface="Calibri"/>
                <a:cs typeface="Calibri"/>
              </a:rPr>
              <a:t>claim</a:t>
            </a:r>
            <a:r>
              <a:rPr sz="2200" spc="-20" dirty="0">
                <a:latin typeface="Calibri"/>
                <a:cs typeface="Calibri"/>
              </a:rPr>
              <a:t> </a:t>
            </a:r>
            <a:r>
              <a:rPr sz="2200" dirty="0">
                <a:latin typeface="Calibri"/>
                <a:cs typeface="Calibri"/>
              </a:rPr>
              <a:t>that</a:t>
            </a:r>
            <a:r>
              <a:rPr sz="2200" spc="-20" dirty="0">
                <a:latin typeface="Calibri"/>
                <a:cs typeface="Calibri"/>
              </a:rPr>
              <a:t> </a:t>
            </a:r>
            <a:r>
              <a:rPr sz="2200" dirty="0">
                <a:latin typeface="Calibri"/>
                <a:cs typeface="Calibri"/>
              </a:rPr>
              <a:t>we</a:t>
            </a:r>
            <a:r>
              <a:rPr sz="2200" spc="-15" dirty="0">
                <a:latin typeface="Calibri"/>
                <a:cs typeface="Calibri"/>
              </a:rPr>
              <a:t> </a:t>
            </a:r>
            <a:r>
              <a:rPr sz="2200" dirty="0">
                <a:latin typeface="Calibri"/>
                <a:cs typeface="Calibri"/>
              </a:rPr>
              <a:t>are</a:t>
            </a:r>
            <a:r>
              <a:rPr sz="2200" spc="-20" dirty="0">
                <a:latin typeface="Calibri"/>
                <a:cs typeface="Calibri"/>
              </a:rPr>
              <a:t> </a:t>
            </a:r>
            <a:r>
              <a:rPr sz="2200" dirty="0">
                <a:latin typeface="Calibri"/>
                <a:cs typeface="Calibri"/>
              </a:rPr>
              <a:t>the</a:t>
            </a:r>
            <a:r>
              <a:rPr sz="2200" spc="-20" dirty="0">
                <a:latin typeface="Calibri"/>
                <a:cs typeface="Calibri"/>
              </a:rPr>
              <a:t> </a:t>
            </a:r>
            <a:r>
              <a:rPr sz="2200" dirty="0">
                <a:latin typeface="Calibri"/>
                <a:cs typeface="Calibri"/>
              </a:rPr>
              <a:t>Republic</a:t>
            </a:r>
            <a:r>
              <a:rPr sz="2200" spc="-20" dirty="0">
                <a:latin typeface="Calibri"/>
                <a:cs typeface="Calibri"/>
              </a:rPr>
              <a:t> </a:t>
            </a:r>
            <a:r>
              <a:rPr sz="2200" dirty="0">
                <a:latin typeface="Calibri"/>
                <a:cs typeface="Calibri"/>
              </a:rPr>
              <a:t>for</a:t>
            </a:r>
            <a:r>
              <a:rPr sz="2200" spc="-20" dirty="0">
                <a:latin typeface="Calibri"/>
                <a:cs typeface="Calibri"/>
              </a:rPr>
              <a:t> </a:t>
            </a:r>
            <a:r>
              <a:rPr sz="2200" dirty="0">
                <a:latin typeface="Calibri"/>
                <a:cs typeface="Calibri"/>
              </a:rPr>
              <a:t>the</a:t>
            </a:r>
            <a:r>
              <a:rPr sz="2200" spc="-15" dirty="0">
                <a:latin typeface="Calibri"/>
                <a:cs typeface="Calibri"/>
              </a:rPr>
              <a:t> </a:t>
            </a:r>
            <a:r>
              <a:rPr lang="en-US" sz="2200" dirty="0">
                <a:latin typeface="Calibri"/>
                <a:cs typeface="Calibri"/>
              </a:rPr>
              <a:t>u</a:t>
            </a:r>
            <a:r>
              <a:rPr sz="2200" dirty="0">
                <a:latin typeface="Calibri"/>
                <a:cs typeface="Calibri"/>
              </a:rPr>
              <a:t>nited</a:t>
            </a:r>
            <a:r>
              <a:rPr sz="2200" spc="-20" dirty="0">
                <a:latin typeface="Calibri"/>
                <a:cs typeface="Calibri"/>
              </a:rPr>
              <a:t> </a:t>
            </a:r>
            <a:r>
              <a:rPr sz="2200" dirty="0">
                <a:latin typeface="Calibri"/>
                <a:cs typeface="Calibri"/>
              </a:rPr>
              <a:t>States</a:t>
            </a:r>
            <a:r>
              <a:rPr sz="2200" spc="-20" dirty="0">
                <a:latin typeface="Calibri"/>
                <a:cs typeface="Calibri"/>
              </a:rPr>
              <a:t> </a:t>
            </a:r>
            <a:r>
              <a:rPr sz="2200" dirty="0">
                <a:latin typeface="Calibri"/>
                <a:cs typeface="Calibri"/>
              </a:rPr>
              <a:t>of</a:t>
            </a:r>
            <a:r>
              <a:rPr sz="2200" spc="-20" dirty="0">
                <a:latin typeface="Calibri"/>
                <a:cs typeface="Calibri"/>
              </a:rPr>
              <a:t> </a:t>
            </a:r>
            <a:r>
              <a:rPr sz="2200" dirty="0">
                <a:latin typeface="Calibri"/>
                <a:cs typeface="Calibri"/>
              </a:rPr>
              <a:t>America</a:t>
            </a:r>
            <a:r>
              <a:rPr sz="2200" spc="-15" dirty="0">
                <a:latin typeface="Calibri"/>
                <a:cs typeface="Calibri"/>
              </a:rPr>
              <a:t> </a:t>
            </a:r>
            <a:r>
              <a:rPr sz="2200" dirty="0">
                <a:latin typeface="Calibri"/>
                <a:cs typeface="Calibri"/>
              </a:rPr>
              <a:t>and</a:t>
            </a:r>
            <a:r>
              <a:rPr sz="2200" spc="-20" dirty="0">
                <a:latin typeface="Calibri"/>
                <a:cs typeface="Calibri"/>
              </a:rPr>
              <a:t> </a:t>
            </a:r>
            <a:r>
              <a:rPr sz="2200" dirty="0">
                <a:latin typeface="Calibri"/>
                <a:cs typeface="Calibri"/>
              </a:rPr>
              <a:t>have</a:t>
            </a:r>
            <a:r>
              <a:rPr sz="2200" spc="-20" dirty="0">
                <a:latin typeface="Calibri"/>
                <a:cs typeface="Calibri"/>
              </a:rPr>
              <a:t> </a:t>
            </a:r>
            <a:r>
              <a:rPr sz="2200" dirty="0">
                <a:latin typeface="Calibri"/>
                <a:cs typeface="Calibri"/>
              </a:rPr>
              <a:t>lawful</a:t>
            </a:r>
            <a:r>
              <a:rPr sz="2200" spc="-20" dirty="0">
                <a:latin typeface="Calibri"/>
                <a:cs typeface="Calibri"/>
              </a:rPr>
              <a:t> </a:t>
            </a:r>
            <a:r>
              <a:rPr sz="2200" dirty="0">
                <a:latin typeface="Calibri"/>
                <a:cs typeface="Calibri"/>
              </a:rPr>
              <a:t>standing</a:t>
            </a:r>
            <a:r>
              <a:rPr sz="2200" spc="-15" dirty="0">
                <a:latin typeface="Calibri"/>
                <a:cs typeface="Calibri"/>
              </a:rPr>
              <a:t> </a:t>
            </a:r>
            <a:r>
              <a:rPr sz="2200" spc="-25" dirty="0">
                <a:latin typeface="Calibri"/>
                <a:cs typeface="Calibri"/>
              </a:rPr>
              <a:t>to </a:t>
            </a:r>
            <a:r>
              <a:rPr sz="2200" dirty="0">
                <a:latin typeface="Calibri"/>
                <a:cs typeface="Calibri"/>
              </a:rPr>
              <a:t>make</a:t>
            </a:r>
            <a:r>
              <a:rPr sz="2200" spc="-25" dirty="0">
                <a:latin typeface="Calibri"/>
                <a:cs typeface="Calibri"/>
              </a:rPr>
              <a:t> </a:t>
            </a:r>
            <a:r>
              <a:rPr sz="2200" dirty="0">
                <a:latin typeface="Calibri"/>
                <a:cs typeface="Calibri"/>
              </a:rPr>
              <a:t>that</a:t>
            </a:r>
            <a:r>
              <a:rPr sz="2200" spc="-20" dirty="0">
                <a:latin typeface="Calibri"/>
                <a:cs typeface="Calibri"/>
              </a:rPr>
              <a:t> </a:t>
            </a:r>
            <a:r>
              <a:rPr sz="2200" dirty="0">
                <a:latin typeface="Calibri"/>
                <a:cs typeface="Calibri"/>
              </a:rPr>
              <a:t>claim.</a:t>
            </a:r>
            <a:r>
              <a:rPr sz="2200" spc="-20" dirty="0">
                <a:latin typeface="Calibri"/>
                <a:cs typeface="Calibri"/>
              </a:rPr>
              <a:t> </a:t>
            </a:r>
            <a:endParaRPr lang="en-US" sz="2200" spc="-20" dirty="0">
              <a:latin typeface="Calibri"/>
              <a:cs typeface="Calibri"/>
            </a:endParaRPr>
          </a:p>
          <a:p>
            <a:pPr marL="12700" marR="8255">
              <a:lnSpc>
                <a:spcPct val="100000"/>
              </a:lnSpc>
            </a:pPr>
            <a:r>
              <a:rPr lang="en-US" sz="2200" dirty="0" smtClean="0">
                <a:latin typeface="Calibri"/>
                <a:cs typeface="Calibri"/>
              </a:rPr>
              <a:t>	</a:t>
            </a:r>
            <a:r>
              <a:rPr sz="2200" dirty="0" smtClean="0">
                <a:latin typeface="Calibri"/>
                <a:cs typeface="Calibri"/>
              </a:rPr>
              <a:t>There</a:t>
            </a:r>
            <a:r>
              <a:rPr sz="2200" spc="-20" dirty="0" smtClean="0">
                <a:latin typeface="Calibri"/>
                <a:cs typeface="Calibri"/>
              </a:rPr>
              <a:t> </a:t>
            </a:r>
            <a:r>
              <a:rPr sz="2200" dirty="0">
                <a:latin typeface="Calibri"/>
                <a:cs typeface="Calibri"/>
              </a:rPr>
              <a:t>are</a:t>
            </a:r>
            <a:r>
              <a:rPr sz="2200" spc="-25" dirty="0">
                <a:latin typeface="Calibri"/>
                <a:cs typeface="Calibri"/>
              </a:rPr>
              <a:t> </a:t>
            </a:r>
            <a:r>
              <a:rPr sz="2200" dirty="0">
                <a:latin typeface="Calibri"/>
                <a:cs typeface="Calibri"/>
              </a:rPr>
              <a:t>many</a:t>
            </a:r>
            <a:r>
              <a:rPr sz="2200" spc="-20" dirty="0">
                <a:latin typeface="Calibri"/>
                <a:cs typeface="Calibri"/>
              </a:rPr>
              <a:t> </a:t>
            </a:r>
            <a:r>
              <a:rPr sz="2200" dirty="0">
                <a:latin typeface="Calibri"/>
                <a:cs typeface="Calibri"/>
              </a:rPr>
              <a:t>movements,</a:t>
            </a:r>
            <a:r>
              <a:rPr sz="2200" spc="-20" dirty="0">
                <a:latin typeface="Calibri"/>
                <a:cs typeface="Calibri"/>
              </a:rPr>
              <a:t> </a:t>
            </a:r>
            <a:r>
              <a:rPr sz="2200" dirty="0">
                <a:latin typeface="Calibri"/>
                <a:cs typeface="Calibri"/>
              </a:rPr>
              <a:t>groups,</a:t>
            </a:r>
            <a:r>
              <a:rPr sz="2200" spc="-20" dirty="0">
                <a:latin typeface="Calibri"/>
                <a:cs typeface="Calibri"/>
              </a:rPr>
              <a:t> </a:t>
            </a:r>
            <a:r>
              <a:rPr sz="2200" dirty="0">
                <a:latin typeface="Calibri"/>
                <a:cs typeface="Calibri"/>
              </a:rPr>
              <a:t>associations</a:t>
            </a:r>
            <a:r>
              <a:rPr sz="2200" spc="-25" dirty="0">
                <a:latin typeface="Calibri"/>
                <a:cs typeface="Calibri"/>
              </a:rPr>
              <a:t> </a:t>
            </a:r>
            <a:r>
              <a:rPr sz="2200" dirty="0">
                <a:latin typeface="Calibri"/>
                <a:cs typeface="Calibri"/>
              </a:rPr>
              <a:t>and</a:t>
            </a:r>
            <a:r>
              <a:rPr sz="2200" spc="-20" dirty="0">
                <a:latin typeface="Calibri"/>
                <a:cs typeface="Calibri"/>
              </a:rPr>
              <a:t> </a:t>
            </a:r>
            <a:r>
              <a:rPr sz="2200" dirty="0">
                <a:latin typeface="Calibri"/>
                <a:cs typeface="Calibri"/>
              </a:rPr>
              <a:t>charters</a:t>
            </a:r>
            <a:r>
              <a:rPr sz="2200" spc="-20" dirty="0">
                <a:latin typeface="Calibri"/>
                <a:cs typeface="Calibri"/>
              </a:rPr>
              <a:t> </a:t>
            </a:r>
            <a:r>
              <a:rPr sz="2200" dirty="0">
                <a:latin typeface="Calibri"/>
                <a:cs typeface="Calibri"/>
              </a:rPr>
              <a:t>that</a:t>
            </a:r>
            <a:r>
              <a:rPr sz="2200" spc="-20" dirty="0">
                <a:latin typeface="Calibri"/>
                <a:cs typeface="Calibri"/>
              </a:rPr>
              <a:t> </a:t>
            </a:r>
            <a:r>
              <a:rPr sz="2200" dirty="0">
                <a:latin typeface="Calibri"/>
                <a:cs typeface="Calibri"/>
              </a:rPr>
              <a:t>make</a:t>
            </a:r>
            <a:r>
              <a:rPr sz="2200" spc="-25" dirty="0">
                <a:latin typeface="Calibri"/>
                <a:cs typeface="Calibri"/>
              </a:rPr>
              <a:t> </a:t>
            </a:r>
            <a:r>
              <a:rPr sz="2200" dirty="0">
                <a:latin typeface="Calibri"/>
                <a:cs typeface="Calibri"/>
              </a:rPr>
              <a:t>all</a:t>
            </a:r>
            <a:r>
              <a:rPr sz="2200" spc="-20" dirty="0">
                <a:latin typeface="Calibri"/>
                <a:cs typeface="Calibri"/>
              </a:rPr>
              <a:t> </a:t>
            </a:r>
            <a:r>
              <a:rPr sz="2200" dirty="0">
                <a:latin typeface="Calibri"/>
                <a:cs typeface="Calibri"/>
              </a:rPr>
              <a:t>sorts</a:t>
            </a:r>
            <a:r>
              <a:rPr sz="2200" spc="-20" dirty="0">
                <a:latin typeface="Calibri"/>
                <a:cs typeface="Calibri"/>
              </a:rPr>
              <a:t> </a:t>
            </a:r>
            <a:r>
              <a:rPr sz="2200" dirty="0">
                <a:latin typeface="Calibri"/>
                <a:cs typeface="Calibri"/>
              </a:rPr>
              <a:t>of</a:t>
            </a:r>
            <a:r>
              <a:rPr sz="2200" spc="-20" dirty="0">
                <a:latin typeface="Calibri"/>
                <a:cs typeface="Calibri"/>
              </a:rPr>
              <a:t> </a:t>
            </a:r>
            <a:r>
              <a:rPr sz="2200" dirty="0">
                <a:latin typeface="Calibri"/>
                <a:cs typeface="Calibri"/>
              </a:rPr>
              <a:t>claims.</a:t>
            </a:r>
            <a:endParaRPr lang="en-US" sz="2200" spc="-20" dirty="0">
              <a:latin typeface="Calibri"/>
              <a:cs typeface="Calibri"/>
            </a:endParaRPr>
          </a:p>
          <a:p>
            <a:pPr marL="12700" marR="8255">
              <a:lnSpc>
                <a:spcPct val="100000"/>
              </a:lnSpc>
            </a:pPr>
            <a:r>
              <a:rPr lang="en-US" sz="2200" spc="-25" smtClean="0">
                <a:latin typeface="Calibri"/>
                <a:cs typeface="Calibri"/>
              </a:rPr>
              <a:t>	</a:t>
            </a:r>
            <a:r>
              <a:rPr sz="2200" spc="-25" smtClean="0">
                <a:latin typeface="Calibri"/>
                <a:cs typeface="Calibri"/>
              </a:rPr>
              <a:t>We </a:t>
            </a:r>
            <a:r>
              <a:rPr sz="2200" dirty="0">
                <a:latin typeface="Calibri"/>
                <a:cs typeface="Calibri"/>
              </a:rPr>
              <a:t>are</a:t>
            </a:r>
            <a:r>
              <a:rPr sz="2200" spc="-20" dirty="0">
                <a:latin typeface="Calibri"/>
                <a:cs typeface="Calibri"/>
              </a:rPr>
              <a:t> </a:t>
            </a:r>
            <a:r>
              <a:rPr sz="2200" dirty="0">
                <a:latin typeface="Calibri"/>
                <a:cs typeface="Calibri"/>
              </a:rPr>
              <a:t>not</a:t>
            </a:r>
            <a:r>
              <a:rPr sz="2200" spc="-20" dirty="0">
                <a:latin typeface="Calibri"/>
                <a:cs typeface="Calibri"/>
              </a:rPr>
              <a:t> </a:t>
            </a:r>
            <a:r>
              <a:rPr sz="2200" dirty="0">
                <a:latin typeface="Calibri"/>
                <a:cs typeface="Calibri"/>
              </a:rPr>
              <a:t>associated</a:t>
            </a:r>
            <a:r>
              <a:rPr sz="2200" spc="-20" dirty="0">
                <a:latin typeface="Calibri"/>
                <a:cs typeface="Calibri"/>
              </a:rPr>
              <a:t> </a:t>
            </a:r>
            <a:r>
              <a:rPr sz="2200" dirty="0">
                <a:latin typeface="Calibri"/>
                <a:cs typeface="Calibri"/>
              </a:rPr>
              <a:t>with</a:t>
            </a:r>
            <a:r>
              <a:rPr sz="2200" spc="-15" dirty="0">
                <a:latin typeface="Calibri"/>
                <a:cs typeface="Calibri"/>
              </a:rPr>
              <a:t> </a:t>
            </a:r>
            <a:r>
              <a:rPr sz="2200" dirty="0">
                <a:latin typeface="Calibri"/>
                <a:cs typeface="Calibri"/>
              </a:rPr>
              <a:t>any</a:t>
            </a:r>
            <a:r>
              <a:rPr sz="2200" spc="-20" dirty="0">
                <a:latin typeface="Calibri"/>
                <a:cs typeface="Calibri"/>
              </a:rPr>
              <a:t> </a:t>
            </a:r>
            <a:r>
              <a:rPr sz="2200" dirty="0">
                <a:latin typeface="Calibri"/>
                <a:cs typeface="Calibri"/>
              </a:rPr>
              <a:t>of</a:t>
            </a:r>
            <a:r>
              <a:rPr sz="2200" spc="-20" dirty="0">
                <a:latin typeface="Calibri"/>
                <a:cs typeface="Calibri"/>
              </a:rPr>
              <a:t> </a:t>
            </a:r>
            <a:r>
              <a:rPr sz="2200" dirty="0">
                <a:latin typeface="Calibri"/>
                <a:cs typeface="Calibri"/>
              </a:rPr>
              <a:t>them.</a:t>
            </a:r>
            <a:r>
              <a:rPr sz="2200" spc="-20" dirty="0">
                <a:latin typeface="Calibri"/>
                <a:cs typeface="Calibri"/>
              </a:rPr>
              <a:t> </a:t>
            </a:r>
            <a:endParaRPr lang="en-US" sz="2200" spc="-20" dirty="0">
              <a:latin typeface="Calibri"/>
              <a:cs typeface="Calibri"/>
            </a:endParaRPr>
          </a:p>
          <a:p>
            <a:pPr marL="355600" marR="8255" indent="-342900">
              <a:lnSpc>
                <a:spcPct val="100000"/>
              </a:lnSpc>
              <a:buFont typeface="Arial" pitchFamily="34" charset="0"/>
              <a:buChar char="•"/>
            </a:pPr>
            <a:r>
              <a:rPr sz="2200" dirty="0">
                <a:latin typeface="Calibri"/>
                <a:cs typeface="Calibri"/>
              </a:rPr>
              <a:t>We</a:t>
            </a:r>
            <a:r>
              <a:rPr sz="2200" spc="-15" dirty="0">
                <a:latin typeface="Calibri"/>
                <a:cs typeface="Calibri"/>
              </a:rPr>
              <a:t> </a:t>
            </a:r>
            <a:r>
              <a:rPr sz="2200" dirty="0">
                <a:latin typeface="Calibri"/>
                <a:cs typeface="Calibri"/>
              </a:rPr>
              <a:t>simply</a:t>
            </a:r>
            <a:r>
              <a:rPr sz="2200" spc="-20" dirty="0">
                <a:latin typeface="Calibri"/>
                <a:cs typeface="Calibri"/>
              </a:rPr>
              <a:t> </a:t>
            </a:r>
            <a:r>
              <a:rPr sz="2200" dirty="0">
                <a:latin typeface="Calibri"/>
                <a:cs typeface="Calibri"/>
              </a:rPr>
              <a:t>are</a:t>
            </a:r>
            <a:r>
              <a:rPr sz="2200" spc="-20" dirty="0">
                <a:latin typeface="Calibri"/>
                <a:cs typeface="Calibri"/>
              </a:rPr>
              <a:t> </a:t>
            </a:r>
            <a:r>
              <a:rPr sz="2200" dirty="0">
                <a:latin typeface="Calibri"/>
                <a:cs typeface="Calibri"/>
              </a:rPr>
              <a:t>the</a:t>
            </a:r>
            <a:r>
              <a:rPr sz="2200" spc="-20" dirty="0">
                <a:latin typeface="Calibri"/>
                <a:cs typeface="Calibri"/>
              </a:rPr>
              <a:t> </a:t>
            </a:r>
            <a:r>
              <a:rPr sz="2200" dirty="0">
                <a:latin typeface="Calibri"/>
                <a:cs typeface="Calibri"/>
              </a:rPr>
              <a:t>Republic</a:t>
            </a:r>
            <a:r>
              <a:rPr sz="2200" spc="-15" dirty="0">
                <a:latin typeface="Calibri"/>
                <a:cs typeface="Calibri"/>
              </a:rPr>
              <a:t> </a:t>
            </a:r>
            <a:r>
              <a:rPr sz="2200" dirty="0">
                <a:latin typeface="Calibri"/>
                <a:cs typeface="Calibri"/>
              </a:rPr>
              <a:t>for</a:t>
            </a:r>
            <a:r>
              <a:rPr sz="2200" spc="-20" dirty="0">
                <a:latin typeface="Calibri"/>
                <a:cs typeface="Calibri"/>
              </a:rPr>
              <a:t> </a:t>
            </a:r>
            <a:r>
              <a:rPr sz="2200" dirty="0">
                <a:latin typeface="Calibri"/>
                <a:cs typeface="Calibri"/>
              </a:rPr>
              <a:t>the</a:t>
            </a:r>
            <a:r>
              <a:rPr sz="2200" spc="-20" dirty="0">
                <a:latin typeface="Calibri"/>
                <a:cs typeface="Calibri"/>
              </a:rPr>
              <a:t> </a:t>
            </a:r>
            <a:r>
              <a:rPr lang="en-US" sz="2200" dirty="0">
                <a:latin typeface="Calibri"/>
                <a:cs typeface="Calibri"/>
              </a:rPr>
              <a:t>u</a:t>
            </a:r>
            <a:r>
              <a:rPr sz="2200" dirty="0">
                <a:latin typeface="Calibri"/>
                <a:cs typeface="Calibri"/>
              </a:rPr>
              <a:t>nited</a:t>
            </a:r>
            <a:r>
              <a:rPr sz="2200" spc="-20" dirty="0">
                <a:latin typeface="Calibri"/>
                <a:cs typeface="Calibri"/>
              </a:rPr>
              <a:t> </a:t>
            </a:r>
            <a:r>
              <a:rPr sz="2200" dirty="0">
                <a:latin typeface="Calibri"/>
                <a:cs typeface="Calibri"/>
              </a:rPr>
              <a:t>States</a:t>
            </a:r>
            <a:r>
              <a:rPr sz="2200" spc="-15" dirty="0">
                <a:latin typeface="Calibri"/>
                <a:cs typeface="Calibri"/>
              </a:rPr>
              <a:t> </a:t>
            </a:r>
            <a:r>
              <a:rPr sz="2200" dirty="0">
                <a:latin typeface="Calibri"/>
                <a:cs typeface="Calibri"/>
              </a:rPr>
              <a:t>of</a:t>
            </a:r>
            <a:r>
              <a:rPr sz="2200" spc="-20" dirty="0">
                <a:latin typeface="Calibri"/>
                <a:cs typeface="Calibri"/>
              </a:rPr>
              <a:t> </a:t>
            </a:r>
            <a:r>
              <a:rPr sz="2200" dirty="0">
                <a:latin typeface="Calibri"/>
                <a:cs typeface="Calibri"/>
              </a:rPr>
              <a:t>America</a:t>
            </a:r>
            <a:r>
              <a:rPr sz="2200" spc="-20" dirty="0">
                <a:latin typeface="Calibri"/>
                <a:cs typeface="Calibri"/>
              </a:rPr>
              <a:t> </a:t>
            </a:r>
            <a:r>
              <a:rPr sz="2200" dirty="0">
                <a:latin typeface="Calibri"/>
                <a:cs typeface="Calibri"/>
              </a:rPr>
              <a:t>and</a:t>
            </a:r>
            <a:r>
              <a:rPr sz="2200" spc="-20" dirty="0">
                <a:latin typeface="Calibri"/>
                <a:cs typeface="Calibri"/>
              </a:rPr>
              <a:t> </a:t>
            </a:r>
            <a:r>
              <a:rPr sz="2200" dirty="0">
                <a:latin typeface="Calibri"/>
                <a:cs typeface="Calibri"/>
              </a:rPr>
              <a:t>have</a:t>
            </a:r>
            <a:r>
              <a:rPr sz="2200" spc="-15" dirty="0">
                <a:latin typeface="Calibri"/>
                <a:cs typeface="Calibri"/>
              </a:rPr>
              <a:t> </a:t>
            </a:r>
            <a:r>
              <a:rPr sz="2200" spc="-10" dirty="0">
                <a:latin typeface="Calibri"/>
                <a:cs typeface="Calibri"/>
              </a:rPr>
              <a:t>lawfully </a:t>
            </a:r>
            <a:r>
              <a:rPr sz="2200" dirty="0">
                <a:latin typeface="Calibri"/>
                <a:cs typeface="Calibri"/>
              </a:rPr>
              <a:t>documented</a:t>
            </a:r>
            <a:r>
              <a:rPr sz="2200" spc="-25" dirty="0">
                <a:latin typeface="Calibri"/>
                <a:cs typeface="Calibri"/>
              </a:rPr>
              <a:t> </a:t>
            </a:r>
            <a:r>
              <a:rPr sz="2200" dirty="0">
                <a:latin typeface="Calibri"/>
                <a:cs typeface="Calibri"/>
              </a:rPr>
              <a:t>proof</a:t>
            </a:r>
            <a:r>
              <a:rPr sz="2200" spc="-20" dirty="0">
                <a:latin typeface="Calibri"/>
                <a:cs typeface="Calibri"/>
              </a:rPr>
              <a:t> </a:t>
            </a:r>
            <a:r>
              <a:rPr sz="2200" dirty="0">
                <a:latin typeface="Calibri"/>
                <a:cs typeface="Calibri"/>
              </a:rPr>
              <a:t>to</a:t>
            </a:r>
            <a:r>
              <a:rPr sz="2200" spc="-20" dirty="0">
                <a:latin typeface="Calibri"/>
                <a:cs typeface="Calibri"/>
              </a:rPr>
              <a:t> </a:t>
            </a:r>
            <a:r>
              <a:rPr sz="2200" dirty="0">
                <a:latin typeface="Calibri"/>
                <a:cs typeface="Calibri"/>
              </a:rPr>
              <a:t>back</a:t>
            </a:r>
            <a:r>
              <a:rPr sz="2200" spc="-20" dirty="0">
                <a:latin typeface="Calibri"/>
                <a:cs typeface="Calibri"/>
              </a:rPr>
              <a:t> </a:t>
            </a:r>
            <a:r>
              <a:rPr sz="2200" dirty="0">
                <a:latin typeface="Calibri"/>
                <a:cs typeface="Calibri"/>
              </a:rPr>
              <a:t>that</a:t>
            </a:r>
            <a:r>
              <a:rPr sz="2200" spc="-25" dirty="0">
                <a:latin typeface="Calibri"/>
                <a:cs typeface="Calibri"/>
              </a:rPr>
              <a:t> </a:t>
            </a:r>
            <a:r>
              <a:rPr sz="2200" dirty="0">
                <a:latin typeface="Calibri"/>
                <a:cs typeface="Calibri"/>
              </a:rPr>
              <a:t>claim.</a:t>
            </a:r>
            <a:r>
              <a:rPr sz="2200" spc="-20" dirty="0">
                <a:latin typeface="Calibri"/>
                <a:cs typeface="Calibri"/>
              </a:rPr>
              <a:t> </a:t>
            </a:r>
            <a:r>
              <a:rPr sz="2200" dirty="0">
                <a:latin typeface="Calibri"/>
                <a:cs typeface="Calibri"/>
              </a:rPr>
              <a:t>There</a:t>
            </a:r>
            <a:r>
              <a:rPr sz="2200" spc="-20" dirty="0">
                <a:latin typeface="Calibri"/>
                <a:cs typeface="Calibri"/>
              </a:rPr>
              <a:t> </a:t>
            </a:r>
            <a:r>
              <a:rPr sz="2200" dirty="0">
                <a:latin typeface="Calibri"/>
                <a:cs typeface="Calibri"/>
              </a:rPr>
              <a:t>is</a:t>
            </a:r>
            <a:r>
              <a:rPr sz="2200" spc="-20" dirty="0">
                <a:latin typeface="Calibri"/>
                <a:cs typeface="Calibri"/>
              </a:rPr>
              <a:t> </a:t>
            </a:r>
            <a:r>
              <a:rPr sz="2200" dirty="0">
                <a:latin typeface="Calibri"/>
                <a:cs typeface="Calibri"/>
              </a:rPr>
              <a:t>no</a:t>
            </a:r>
            <a:r>
              <a:rPr sz="2200" spc="-25" dirty="0">
                <a:latin typeface="Calibri"/>
                <a:cs typeface="Calibri"/>
              </a:rPr>
              <a:t> </a:t>
            </a:r>
            <a:r>
              <a:rPr sz="2200" dirty="0">
                <a:latin typeface="Calibri"/>
                <a:cs typeface="Calibri"/>
              </a:rPr>
              <a:t>other</a:t>
            </a:r>
            <a:r>
              <a:rPr sz="2200" spc="-20" dirty="0">
                <a:latin typeface="Calibri"/>
                <a:cs typeface="Calibri"/>
              </a:rPr>
              <a:t> </a:t>
            </a:r>
            <a:r>
              <a:rPr sz="2200" dirty="0">
                <a:latin typeface="Calibri"/>
                <a:cs typeface="Calibri"/>
              </a:rPr>
              <a:t>group</a:t>
            </a:r>
            <a:r>
              <a:rPr sz="2200" spc="-20" dirty="0">
                <a:latin typeface="Calibri"/>
                <a:cs typeface="Calibri"/>
              </a:rPr>
              <a:t> </a:t>
            </a:r>
            <a:r>
              <a:rPr sz="2200" dirty="0">
                <a:latin typeface="Calibri"/>
                <a:cs typeface="Calibri"/>
              </a:rPr>
              <a:t>or</a:t>
            </a:r>
            <a:r>
              <a:rPr sz="2200" spc="-20" dirty="0">
                <a:latin typeface="Calibri"/>
                <a:cs typeface="Calibri"/>
              </a:rPr>
              <a:t> </a:t>
            </a:r>
            <a:r>
              <a:rPr sz="2200" dirty="0">
                <a:latin typeface="Calibri"/>
                <a:cs typeface="Calibri"/>
              </a:rPr>
              <a:t>movement</a:t>
            </a:r>
            <a:r>
              <a:rPr sz="2200" spc="-25" dirty="0">
                <a:latin typeface="Calibri"/>
                <a:cs typeface="Calibri"/>
              </a:rPr>
              <a:t> </a:t>
            </a:r>
            <a:r>
              <a:rPr sz="2200" dirty="0">
                <a:latin typeface="Calibri"/>
                <a:cs typeface="Calibri"/>
              </a:rPr>
              <a:t>that</a:t>
            </a:r>
            <a:r>
              <a:rPr sz="2200" spc="-20" dirty="0">
                <a:latin typeface="Calibri"/>
                <a:cs typeface="Calibri"/>
              </a:rPr>
              <a:t> </a:t>
            </a:r>
            <a:r>
              <a:rPr sz="2200" dirty="0">
                <a:latin typeface="Calibri"/>
                <a:cs typeface="Calibri"/>
              </a:rPr>
              <a:t>can</a:t>
            </a:r>
            <a:r>
              <a:rPr sz="2200" spc="-20" dirty="0">
                <a:latin typeface="Calibri"/>
                <a:cs typeface="Calibri"/>
              </a:rPr>
              <a:t> </a:t>
            </a:r>
            <a:r>
              <a:rPr sz="2200" dirty="0">
                <a:latin typeface="Calibri"/>
                <a:cs typeface="Calibri"/>
              </a:rPr>
              <a:t>establish</a:t>
            </a:r>
            <a:r>
              <a:rPr sz="2200" spc="-20" dirty="0">
                <a:latin typeface="Calibri"/>
                <a:cs typeface="Calibri"/>
              </a:rPr>
              <a:t> </a:t>
            </a:r>
            <a:r>
              <a:rPr sz="2200" dirty="0">
                <a:latin typeface="Calibri"/>
                <a:cs typeface="Calibri"/>
              </a:rPr>
              <a:t>that</a:t>
            </a:r>
            <a:r>
              <a:rPr sz="2200" spc="-20" dirty="0">
                <a:latin typeface="Calibri"/>
                <a:cs typeface="Calibri"/>
              </a:rPr>
              <a:t> </a:t>
            </a:r>
            <a:r>
              <a:rPr sz="2200" spc="-10" dirty="0">
                <a:latin typeface="Calibri"/>
                <a:cs typeface="Calibri"/>
              </a:rPr>
              <a:t>fact.</a:t>
            </a:r>
            <a:r>
              <a:rPr lang="en-US" sz="2200" spc="-10" dirty="0">
                <a:latin typeface="Calibri"/>
                <a:cs typeface="Calibri"/>
              </a:rPr>
              <a:t> We invite all these groups and movements to join us as we stand up our Republic once again.</a:t>
            </a:r>
            <a:endParaRPr sz="2200" dirty="0">
              <a:latin typeface="Calibri"/>
              <a:cs typeface="Calibri"/>
            </a:endParaRPr>
          </a:p>
        </p:txBody>
      </p:sp>
      <p:graphicFrame>
        <p:nvGraphicFramePr>
          <p:cNvPr id="5" name="Object 4">
            <a:hlinkClick r:id="" action="ppaction://ole?verb=0"/>
          </p:cNvPr>
          <p:cNvGraphicFramePr>
            <a:graphicFrameLocks noChangeAspect="1"/>
          </p:cNvGraphicFramePr>
          <p:nvPr>
            <p:extLst>
              <p:ext uri="{D42A27DB-BD31-4B8C-83A1-F6EECF244321}">
                <p14:modId xmlns:p14="http://schemas.microsoft.com/office/powerpoint/2010/main" val="3118680139"/>
              </p:ext>
            </p:extLst>
          </p:nvPr>
        </p:nvGraphicFramePr>
        <p:xfrm>
          <a:off x="6694487" y="3663950"/>
          <a:ext cx="5040313" cy="527050"/>
        </p:xfrm>
        <a:graphic>
          <a:graphicData uri="http://schemas.openxmlformats.org/presentationml/2006/ole">
            <mc:AlternateContent xmlns:mc="http://schemas.openxmlformats.org/markup-compatibility/2006">
              <mc:Choice xmlns:v="urn:schemas-microsoft-com:vml" Requires="v">
                <p:oleObj spid="_x0000_s2059" name="Packager Shell Object" showAsIcon="1" r:id="rId6" imgW="5040720" imgH="527400" progId="Package">
                  <p:embed/>
                </p:oleObj>
              </mc:Choice>
              <mc:Fallback>
                <p:oleObj name="Packager Shell Object" showAsIcon="1" r:id="rId6" imgW="5040720" imgH="527400" progId="Package">
                  <p:embed/>
                  <p:pic>
                    <p:nvPicPr>
                      <p:cNvPr id="0" name="Object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694487" y="3663950"/>
                        <a:ext cx="5040313"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427958556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a:extLst>
              <a:ext uri="{FF2B5EF4-FFF2-40B4-BE49-F238E27FC236}">
                <a16:creationId xmlns:a16="http://schemas.microsoft.com/office/drawing/2014/main" xmlns="" id="{76456351-2E4A-DD43-2462-FF77339F0CE2}"/>
              </a:ext>
            </a:extLst>
          </p:cNvPr>
          <p:cNvPicPr/>
          <p:nvPr/>
        </p:nvPicPr>
        <p:blipFill>
          <a:blip r:embed="rId2" cstate="print">
            <a:clrChange>
              <a:clrFrom>
                <a:srgbClr val="000000">
                  <a:alpha val="0"/>
                </a:srgbClr>
              </a:clrFrom>
              <a:clrTo>
                <a:srgbClr val="000000">
                  <a:alpha val="0"/>
                </a:srgbClr>
              </a:clrTo>
            </a:clrChange>
            <a:duotone>
              <a:schemeClr val="accent1">
                <a:shade val="45000"/>
                <a:satMod val="135000"/>
              </a:schemeClr>
              <a:prstClr val="white"/>
            </a:duotone>
            <a:extLst>
              <a:ext uri="{BEBA8EAE-BF5A-486C-A8C5-ECC9F3942E4B}">
                <a14:imgProps xmlns:a14="http://schemas.microsoft.com/office/drawing/2010/main">
                  <a14:imgLayer r:embed="rId3">
                    <a14:imgEffect>
                      <a14:sharpenSoften amount="100000"/>
                    </a14:imgEffect>
                    <a14:imgEffect>
                      <a14:colorTemperature colorTemp="11500"/>
                    </a14:imgEffect>
                    <a14:imgEffect>
                      <a14:saturation sat="66000"/>
                    </a14:imgEffect>
                    <a14:imgEffect>
                      <a14:brightnessContrast contrast="-2000"/>
                    </a14:imgEffect>
                  </a14:imgLayer>
                </a14:imgProps>
              </a:ext>
            </a:extLst>
          </a:blip>
          <a:stretch>
            <a:fillRect/>
          </a:stretch>
        </p:blipFill>
        <p:spPr>
          <a:xfrm>
            <a:off x="2393577" y="-6626"/>
            <a:ext cx="7404845" cy="6848060"/>
          </a:xfrm>
          <a:prstGeom prst="rect">
            <a:avLst/>
          </a:prstGeom>
          <a:noFill/>
          <a:effectLst>
            <a:outerShdw dist="50800" sx="147000" sy="147000" algn="ctr" rotWithShape="0">
              <a:srgbClr val="000000">
                <a:alpha val="0"/>
              </a:srgbClr>
            </a:outerShdw>
            <a:reflection endPos="65000" dist="50800" dir="5400000" sy="-100000" algn="bl" rotWithShape="0"/>
          </a:effectLst>
        </p:spPr>
      </p:pic>
      <p:sp>
        <p:nvSpPr>
          <p:cNvPr id="3" name="object 3"/>
          <p:cNvSpPr txBox="1">
            <a:spLocks noGrp="1"/>
          </p:cNvSpPr>
          <p:nvPr>
            <p:ph type="title"/>
          </p:nvPr>
        </p:nvSpPr>
        <p:spPr>
          <a:xfrm>
            <a:off x="3733800" y="354748"/>
            <a:ext cx="4953005" cy="566822"/>
          </a:xfrm>
          <a:prstGeom prst="rect">
            <a:avLst/>
          </a:prstGeom>
        </p:spPr>
        <p:txBody>
          <a:bodyPr vert="horz" wrap="square" lIns="0" tIns="12700" rIns="0" bIns="0" rtlCol="0">
            <a:spAutoFit/>
          </a:bodyPr>
          <a:lstStyle/>
          <a:p>
            <a:pPr marL="12700">
              <a:lnSpc>
                <a:spcPct val="100000"/>
              </a:lnSpc>
              <a:spcBef>
                <a:spcPts val="100"/>
              </a:spcBef>
            </a:pPr>
            <a:r>
              <a:rPr sz="3600" u="heavy" dirty="0">
                <a:uFill>
                  <a:solidFill>
                    <a:srgbClr val="000000"/>
                  </a:solidFill>
                </a:uFill>
              </a:rPr>
              <a:t>OUR</a:t>
            </a:r>
            <a:r>
              <a:rPr sz="3600" u="heavy" spc="-15" dirty="0">
                <a:uFill>
                  <a:solidFill>
                    <a:srgbClr val="000000"/>
                  </a:solidFill>
                </a:uFill>
              </a:rPr>
              <a:t> </a:t>
            </a:r>
            <a:r>
              <a:rPr sz="3600" u="heavy" dirty="0">
                <a:uFill>
                  <a:solidFill>
                    <a:srgbClr val="000000"/>
                  </a:solidFill>
                </a:uFill>
              </a:rPr>
              <a:t>PLAN</a:t>
            </a:r>
            <a:r>
              <a:rPr sz="3600" u="heavy" spc="-15" dirty="0">
                <a:uFill>
                  <a:solidFill>
                    <a:srgbClr val="000000"/>
                  </a:solidFill>
                </a:uFill>
              </a:rPr>
              <a:t> </a:t>
            </a:r>
            <a:r>
              <a:rPr sz="3600" u="heavy" dirty="0">
                <a:uFill>
                  <a:solidFill>
                    <a:srgbClr val="000000"/>
                  </a:solidFill>
                </a:uFill>
              </a:rPr>
              <a:t>IS</a:t>
            </a:r>
            <a:r>
              <a:rPr sz="3600" u="heavy" spc="-15" dirty="0">
                <a:uFill>
                  <a:solidFill>
                    <a:srgbClr val="000000"/>
                  </a:solidFill>
                </a:uFill>
              </a:rPr>
              <a:t> </a:t>
            </a:r>
            <a:r>
              <a:rPr sz="3600" u="heavy" spc="-10" dirty="0">
                <a:uFill>
                  <a:solidFill>
                    <a:srgbClr val="000000"/>
                  </a:solidFill>
                </a:uFill>
              </a:rPr>
              <a:t>SIMPLE</a:t>
            </a:r>
            <a:endParaRPr sz="3600" dirty="0"/>
          </a:p>
        </p:txBody>
      </p:sp>
      <p:sp>
        <p:nvSpPr>
          <p:cNvPr id="4" name="object 4"/>
          <p:cNvSpPr txBox="1"/>
          <p:nvPr/>
        </p:nvSpPr>
        <p:spPr>
          <a:xfrm>
            <a:off x="441518" y="889367"/>
            <a:ext cx="11229975" cy="4831836"/>
          </a:xfrm>
          <a:prstGeom prst="rect">
            <a:avLst/>
          </a:prstGeom>
        </p:spPr>
        <p:txBody>
          <a:bodyPr vert="horz" wrap="square" lIns="0" tIns="12700" rIns="0" bIns="0" rtlCol="0">
            <a:spAutoFit/>
          </a:bodyPr>
          <a:lstStyle/>
          <a:p>
            <a:pPr marL="12700" marR="5080">
              <a:lnSpc>
                <a:spcPct val="107000"/>
              </a:lnSpc>
              <a:spcBef>
                <a:spcPts val="100"/>
              </a:spcBef>
              <a:tabLst>
                <a:tab pos="800735" algn="l"/>
                <a:tab pos="5813425" algn="l"/>
              </a:tabLst>
            </a:pPr>
            <a:endParaRPr lang="en-US" sz="2400" dirty="0">
              <a:latin typeface="Calibri"/>
              <a:cs typeface="Calibri"/>
            </a:endParaRPr>
          </a:p>
          <a:p>
            <a:pPr marL="12700" marR="5080">
              <a:lnSpc>
                <a:spcPct val="107000"/>
              </a:lnSpc>
              <a:spcBef>
                <a:spcPts val="100"/>
              </a:spcBef>
              <a:tabLst>
                <a:tab pos="800735" algn="l"/>
                <a:tab pos="5813425" algn="l"/>
              </a:tabLst>
            </a:pPr>
            <a:r>
              <a:rPr lang="en-US" sz="2400" dirty="0">
                <a:latin typeface="Calibri"/>
                <a:cs typeface="Calibri"/>
              </a:rPr>
              <a:t>This</a:t>
            </a:r>
            <a:r>
              <a:rPr sz="2400" spc="-10" dirty="0">
                <a:latin typeface="Calibri"/>
                <a:cs typeface="Calibri"/>
              </a:rPr>
              <a:t> </a:t>
            </a:r>
            <a:r>
              <a:rPr sz="2400" dirty="0">
                <a:latin typeface="Calibri"/>
                <a:cs typeface="Calibri"/>
              </a:rPr>
              <a:t>is</a:t>
            </a:r>
            <a:r>
              <a:rPr sz="2400" spc="-10" dirty="0">
                <a:latin typeface="Calibri"/>
                <a:cs typeface="Calibri"/>
              </a:rPr>
              <a:t> </a:t>
            </a:r>
            <a:r>
              <a:rPr sz="2400" spc="-50" dirty="0">
                <a:latin typeface="Calibri"/>
                <a:cs typeface="Calibri"/>
              </a:rPr>
              <a:t>a</a:t>
            </a:r>
            <a:r>
              <a:rPr lang="en-US" sz="2400" spc="-50" dirty="0">
                <a:latin typeface="Calibri"/>
                <a:cs typeface="Calibri"/>
              </a:rPr>
              <a:t> </a:t>
            </a:r>
            <a:r>
              <a:rPr sz="2400" dirty="0">
                <a:latin typeface="Calibri"/>
                <a:cs typeface="Calibri"/>
              </a:rPr>
              <a:t>straightforward</a:t>
            </a:r>
            <a:r>
              <a:rPr sz="2400" spc="-30" dirty="0">
                <a:latin typeface="Calibri"/>
                <a:cs typeface="Calibri"/>
              </a:rPr>
              <a:t> </a:t>
            </a:r>
            <a:r>
              <a:rPr sz="2400" dirty="0">
                <a:latin typeface="Calibri"/>
                <a:cs typeface="Calibri"/>
              </a:rPr>
              <a:t>guideline</a:t>
            </a:r>
            <a:r>
              <a:rPr sz="2400" spc="-25" dirty="0">
                <a:latin typeface="Calibri"/>
                <a:cs typeface="Calibri"/>
              </a:rPr>
              <a:t> </a:t>
            </a:r>
            <a:r>
              <a:rPr sz="2400" dirty="0">
                <a:latin typeface="Calibri"/>
                <a:cs typeface="Calibri"/>
              </a:rPr>
              <a:t>to</a:t>
            </a:r>
            <a:r>
              <a:rPr sz="2400" spc="-30" dirty="0">
                <a:latin typeface="Calibri"/>
                <a:cs typeface="Calibri"/>
              </a:rPr>
              <a:t> </a:t>
            </a:r>
            <a:r>
              <a:rPr sz="2400" dirty="0">
                <a:latin typeface="Calibri"/>
                <a:cs typeface="Calibri"/>
              </a:rPr>
              <a:t>assist</a:t>
            </a:r>
            <a:r>
              <a:rPr sz="2400" spc="-25" dirty="0">
                <a:latin typeface="Calibri"/>
                <a:cs typeface="Calibri"/>
              </a:rPr>
              <a:t> </a:t>
            </a:r>
            <a:r>
              <a:rPr sz="2400" dirty="0">
                <a:latin typeface="Calibri"/>
                <a:cs typeface="Calibri"/>
              </a:rPr>
              <a:t>you</a:t>
            </a:r>
            <a:r>
              <a:rPr sz="2400" spc="-30" dirty="0">
                <a:latin typeface="Calibri"/>
                <a:cs typeface="Calibri"/>
              </a:rPr>
              <a:t> </a:t>
            </a:r>
            <a:r>
              <a:rPr sz="2400" dirty="0">
                <a:latin typeface="Calibri"/>
                <a:cs typeface="Calibri"/>
              </a:rPr>
              <a:t>in</a:t>
            </a:r>
            <a:r>
              <a:rPr sz="2400" spc="-25" dirty="0">
                <a:latin typeface="Calibri"/>
                <a:cs typeface="Calibri"/>
              </a:rPr>
              <a:t> </a:t>
            </a:r>
            <a:r>
              <a:rPr sz="2400" dirty="0">
                <a:latin typeface="Calibri"/>
                <a:cs typeface="Calibri"/>
              </a:rPr>
              <a:t>establishing</a:t>
            </a:r>
            <a:r>
              <a:rPr sz="2400" spc="-30" dirty="0">
                <a:latin typeface="Calibri"/>
                <a:cs typeface="Calibri"/>
              </a:rPr>
              <a:t> </a:t>
            </a:r>
            <a:r>
              <a:rPr sz="2400" dirty="0">
                <a:latin typeface="Calibri"/>
                <a:cs typeface="Calibri"/>
              </a:rPr>
              <a:t>your</a:t>
            </a:r>
            <a:r>
              <a:rPr sz="2400" spc="-25" dirty="0">
                <a:latin typeface="Calibri"/>
                <a:cs typeface="Calibri"/>
              </a:rPr>
              <a:t> </a:t>
            </a:r>
            <a:r>
              <a:rPr sz="2400" dirty="0">
                <a:latin typeface="Calibri"/>
                <a:cs typeface="Calibri"/>
              </a:rPr>
              <a:t>state</a:t>
            </a:r>
            <a:r>
              <a:rPr sz="2400" spc="-30" dirty="0">
                <a:latin typeface="Calibri"/>
                <a:cs typeface="Calibri"/>
              </a:rPr>
              <a:t> </a:t>
            </a:r>
            <a:r>
              <a:rPr sz="2400" dirty="0">
                <a:latin typeface="Calibri"/>
                <a:cs typeface="Calibri"/>
              </a:rPr>
              <a:t>lawfully.</a:t>
            </a:r>
            <a:r>
              <a:rPr sz="2400" spc="-25" dirty="0">
                <a:latin typeface="Calibri"/>
                <a:cs typeface="Calibri"/>
              </a:rPr>
              <a:t> </a:t>
            </a:r>
            <a:r>
              <a:rPr sz="2400" dirty="0">
                <a:latin typeface="Calibri"/>
                <a:cs typeface="Calibri"/>
              </a:rPr>
              <a:t>We</a:t>
            </a:r>
            <a:r>
              <a:rPr sz="2400" spc="-25" dirty="0">
                <a:latin typeface="Calibri"/>
                <a:cs typeface="Calibri"/>
              </a:rPr>
              <a:t> </a:t>
            </a:r>
            <a:r>
              <a:rPr sz="2400" spc="-20" dirty="0">
                <a:latin typeface="Calibri"/>
                <a:cs typeface="Calibri"/>
              </a:rPr>
              <a:t>have </a:t>
            </a:r>
            <a:r>
              <a:rPr sz="2400" dirty="0">
                <a:latin typeface="Calibri"/>
                <a:cs typeface="Calibri"/>
              </a:rPr>
              <a:t>no</a:t>
            </a:r>
            <a:r>
              <a:rPr sz="2400" spc="-20" dirty="0">
                <a:latin typeface="Calibri"/>
                <a:cs typeface="Calibri"/>
              </a:rPr>
              <a:t> </a:t>
            </a:r>
            <a:r>
              <a:rPr sz="2400" dirty="0">
                <a:latin typeface="Calibri"/>
                <a:cs typeface="Calibri"/>
              </a:rPr>
              <a:t>authority</a:t>
            </a:r>
            <a:r>
              <a:rPr sz="2400" spc="-20" dirty="0">
                <a:latin typeface="Calibri"/>
                <a:cs typeface="Calibri"/>
              </a:rPr>
              <a:t> </a:t>
            </a:r>
            <a:r>
              <a:rPr sz="2400" dirty="0">
                <a:latin typeface="Calibri"/>
                <a:cs typeface="Calibri"/>
              </a:rPr>
              <a:t>to</a:t>
            </a:r>
            <a:r>
              <a:rPr sz="2400" spc="-20" dirty="0">
                <a:latin typeface="Calibri"/>
                <a:cs typeface="Calibri"/>
              </a:rPr>
              <a:t> </a:t>
            </a:r>
            <a:r>
              <a:rPr sz="2400" dirty="0">
                <a:latin typeface="Calibri"/>
                <a:cs typeface="Calibri"/>
              </a:rPr>
              <a:t>dictate</a:t>
            </a:r>
            <a:r>
              <a:rPr sz="2400" spc="-20" dirty="0">
                <a:latin typeface="Calibri"/>
                <a:cs typeface="Calibri"/>
              </a:rPr>
              <a:t> </a:t>
            </a:r>
            <a:r>
              <a:rPr sz="2400" dirty="0">
                <a:latin typeface="Calibri"/>
                <a:cs typeface="Calibri"/>
              </a:rPr>
              <a:t>to</a:t>
            </a:r>
            <a:r>
              <a:rPr sz="2400" spc="-20" dirty="0">
                <a:latin typeface="Calibri"/>
                <a:cs typeface="Calibri"/>
              </a:rPr>
              <a:t> </a:t>
            </a:r>
            <a:r>
              <a:rPr sz="2400" dirty="0">
                <a:latin typeface="Calibri"/>
                <a:cs typeface="Calibri"/>
              </a:rPr>
              <a:t>you</a:t>
            </a:r>
            <a:r>
              <a:rPr sz="2400" spc="-20" dirty="0">
                <a:latin typeface="Calibri"/>
                <a:cs typeface="Calibri"/>
              </a:rPr>
              <a:t> </a:t>
            </a:r>
            <a:r>
              <a:rPr sz="2400" dirty="0">
                <a:latin typeface="Calibri"/>
                <a:cs typeface="Calibri"/>
              </a:rPr>
              <a:t>how</a:t>
            </a:r>
            <a:r>
              <a:rPr sz="2400" spc="-20" dirty="0">
                <a:latin typeface="Calibri"/>
                <a:cs typeface="Calibri"/>
              </a:rPr>
              <a:t> </a:t>
            </a:r>
            <a:r>
              <a:rPr sz="2400" dirty="0">
                <a:latin typeface="Calibri"/>
                <a:cs typeface="Calibri"/>
              </a:rPr>
              <a:t>to</a:t>
            </a:r>
            <a:r>
              <a:rPr sz="2400" spc="-20" dirty="0">
                <a:latin typeface="Calibri"/>
                <a:cs typeface="Calibri"/>
              </a:rPr>
              <a:t> </a:t>
            </a:r>
            <a:r>
              <a:rPr sz="2400" dirty="0">
                <a:latin typeface="Calibri"/>
                <a:cs typeface="Calibri"/>
              </a:rPr>
              <a:t>complete</a:t>
            </a:r>
            <a:r>
              <a:rPr sz="2400" spc="-20" dirty="0">
                <a:latin typeface="Calibri"/>
                <a:cs typeface="Calibri"/>
              </a:rPr>
              <a:t> </a:t>
            </a:r>
            <a:r>
              <a:rPr sz="2400" dirty="0">
                <a:latin typeface="Calibri"/>
                <a:cs typeface="Calibri"/>
              </a:rPr>
              <a:t>the</a:t>
            </a:r>
            <a:r>
              <a:rPr sz="2400" spc="-20" dirty="0">
                <a:latin typeface="Calibri"/>
                <a:cs typeface="Calibri"/>
              </a:rPr>
              <a:t> </a:t>
            </a:r>
            <a:r>
              <a:rPr sz="2400" dirty="0">
                <a:latin typeface="Calibri"/>
                <a:cs typeface="Calibri"/>
              </a:rPr>
              <a:t>process</a:t>
            </a:r>
            <a:r>
              <a:rPr sz="2400" spc="-20" dirty="0">
                <a:latin typeface="Calibri"/>
                <a:cs typeface="Calibri"/>
              </a:rPr>
              <a:t> </a:t>
            </a:r>
            <a:r>
              <a:rPr sz="2400" dirty="0">
                <a:latin typeface="Calibri"/>
                <a:cs typeface="Calibri"/>
              </a:rPr>
              <a:t>in</a:t>
            </a:r>
            <a:r>
              <a:rPr sz="2400" spc="-20" dirty="0">
                <a:latin typeface="Calibri"/>
                <a:cs typeface="Calibri"/>
              </a:rPr>
              <a:t> </a:t>
            </a:r>
            <a:r>
              <a:rPr sz="2400" dirty="0">
                <a:latin typeface="Calibri"/>
                <a:cs typeface="Calibri"/>
              </a:rPr>
              <a:t>a</a:t>
            </a:r>
            <a:r>
              <a:rPr sz="2400" spc="-20" dirty="0">
                <a:latin typeface="Calibri"/>
                <a:cs typeface="Calibri"/>
              </a:rPr>
              <a:t> </a:t>
            </a:r>
            <a:r>
              <a:rPr sz="2400" dirty="0">
                <a:latin typeface="Calibri"/>
                <a:cs typeface="Calibri"/>
              </a:rPr>
              <a:t>state,</a:t>
            </a:r>
            <a:r>
              <a:rPr sz="2400" spc="-20" dirty="0">
                <a:latin typeface="Calibri"/>
                <a:cs typeface="Calibri"/>
              </a:rPr>
              <a:t> </a:t>
            </a:r>
            <a:r>
              <a:rPr sz="2400" dirty="0">
                <a:latin typeface="Calibri"/>
                <a:cs typeface="Calibri"/>
              </a:rPr>
              <a:t>however,</a:t>
            </a:r>
            <a:r>
              <a:rPr sz="2400" spc="-20" dirty="0">
                <a:latin typeface="Calibri"/>
                <a:cs typeface="Calibri"/>
              </a:rPr>
              <a:t> </a:t>
            </a:r>
            <a:r>
              <a:rPr sz="2400" dirty="0">
                <a:latin typeface="Calibri"/>
                <a:cs typeface="Calibri"/>
              </a:rPr>
              <a:t>it</a:t>
            </a:r>
            <a:r>
              <a:rPr sz="2400" spc="-20" dirty="0">
                <a:latin typeface="Calibri"/>
                <a:cs typeface="Calibri"/>
              </a:rPr>
              <a:t> </a:t>
            </a:r>
            <a:r>
              <a:rPr sz="2400" dirty="0">
                <a:latin typeface="Calibri"/>
                <a:cs typeface="Calibri"/>
              </a:rPr>
              <a:t>must</a:t>
            </a:r>
            <a:r>
              <a:rPr sz="2400" spc="-15" dirty="0">
                <a:latin typeface="Calibri"/>
                <a:cs typeface="Calibri"/>
              </a:rPr>
              <a:t> </a:t>
            </a:r>
            <a:r>
              <a:rPr sz="2400" spc="-25" dirty="0">
                <a:latin typeface="Calibri"/>
                <a:cs typeface="Calibri"/>
              </a:rPr>
              <a:t>be </a:t>
            </a:r>
            <a:r>
              <a:rPr sz="2400" dirty="0">
                <a:latin typeface="Calibri"/>
                <a:cs typeface="Calibri"/>
              </a:rPr>
              <a:t>completed</a:t>
            </a:r>
            <a:r>
              <a:rPr sz="2400" spc="-30" dirty="0">
                <a:latin typeface="Calibri"/>
                <a:cs typeface="Calibri"/>
              </a:rPr>
              <a:t> </a:t>
            </a:r>
            <a:r>
              <a:rPr sz="2400" dirty="0">
                <a:latin typeface="Calibri"/>
                <a:cs typeface="Calibri"/>
              </a:rPr>
              <a:t>using</a:t>
            </a:r>
            <a:r>
              <a:rPr sz="2400" spc="-25" dirty="0">
                <a:latin typeface="Calibri"/>
                <a:cs typeface="Calibri"/>
              </a:rPr>
              <a:t> </a:t>
            </a:r>
            <a:r>
              <a:rPr sz="2400" dirty="0">
                <a:latin typeface="Calibri"/>
                <a:cs typeface="Calibri"/>
              </a:rPr>
              <a:t>established</a:t>
            </a:r>
            <a:r>
              <a:rPr sz="2400" spc="-30" dirty="0">
                <a:latin typeface="Calibri"/>
                <a:cs typeface="Calibri"/>
              </a:rPr>
              <a:t> </a:t>
            </a:r>
            <a:r>
              <a:rPr sz="2400" dirty="0">
                <a:latin typeface="Calibri"/>
                <a:cs typeface="Calibri"/>
              </a:rPr>
              <a:t>laws</a:t>
            </a:r>
            <a:r>
              <a:rPr sz="2400" spc="-25" dirty="0">
                <a:latin typeface="Calibri"/>
                <a:cs typeface="Calibri"/>
              </a:rPr>
              <a:t> </a:t>
            </a:r>
            <a:r>
              <a:rPr sz="2400" dirty="0">
                <a:latin typeface="Calibri"/>
                <a:cs typeface="Calibri"/>
              </a:rPr>
              <a:t>in</a:t>
            </a:r>
            <a:r>
              <a:rPr sz="2400" spc="-30" dirty="0">
                <a:latin typeface="Calibri"/>
                <a:cs typeface="Calibri"/>
              </a:rPr>
              <a:t> </a:t>
            </a:r>
            <a:r>
              <a:rPr sz="2400" dirty="0">
                <a:latin typeface="Calibri"/>
                <a:cs typeface="Calibri"/>
              </a:rPr>
              <a:t>order</a:t>
            </a:r>
            <a:r>
              <a:rPr sz="2400" spc="-25" dirty="0">
                <a:latin typeface="Calibri"/>
                <a:cs typeface="Calibri"/>
              </a:rPr>
              <a:t> </a:t>
            </a:r>
            <a:r>
              <a:rPr sz="2400" dirty="0">
                <a:latin typeface="Calibri"/>
                <a:cs typeface="Calibri"/>
              </a:rPr>
              <a:t>to</a:t>
            </a:r>
            <a:r>
              <a:rPr sz="2400" spc="-30" dirty="0">
                <a:latin typeface="Calibri"/>
                <a:cs typeface="Calibri"/>
              </a:rPr>
              <a:t> </a:t>
            </a:r>
            <a:r>
              <a:rPr sz="2400" dirty="0">
                <a:latin typeface="Calibri"/>
                <a:cs typeface="Calibri"/>
              </a:rPr>
              <a:t>retain</a:t>
            </a:r>
            <a:r>
              <a:rPr sz="2400" spc="-25" dirty="0">
                <a:latin typeface="Calibri"/>
                <a:cs typeface="Calibri"/>
              </a:rPr>
              <a:t> </a:t>
            </a:r>
            <a:r>
              <a:rPr sz="2400" dirty="0">
                <a:latin typeface="Calibri"/>
                <a:cs typeface="Calibri"/>
              </a:rPr>
              <a:t>lawful</a:t>
            </a:r>
            <a:r>
              <a:rPr sz="2400" spc="-30" dirty="0">
                <a:latin typeface="Calibri"/>
                <a:cs typeface="Calibri"/>
              </a:rPr>
              <a:t> </a:t>
            </a:r>
            <a:r>
              <a:rPr sz="2400" dirty="0">
                <a:latin typeface="Calibri"/>
                <a:cs typeface="Calibri"/>
              </a:rPr>
              <a:t>authority.</a:t>
            </a:r>
            <a:r>
              <a:rPr sz="2400" spc="-25" dirty="0">
                <a:latin typeface="Calibri"/>
                <a:cs typeface="Calibri"/>
              </a:rPr>
              <a:t> </a:t>
            </a:r>
            <a:endParaRPr lang="en-US" sz="2400" spc="-25" dirty="0">
              <a:latin typeface="Calibri"/>
              <a:cs typeface="Calibri"/>
            </a:endParaRPr>
          </a:p>
          <a:p>
            <a:pPr marL="12700" marR="5080">
              <a:lnSpc>
                <a:spcPct val="107000"/>
              </a:lnSpc>
              <a:spcBef>
                <a:spcPts val="100"/>
              </a:spcBef>
              <a:tabLst>
                <a:tab pos="800735" algn="l"/>
                <a:tab pos="5813425" algn="l"/>
              </a:tabLst>
            </a:pPr>
            <a:endParaRPr lang="en-US" sz="2400" spc="-25" dirty="0">
              <a:latin typeface="Calibri"/>
              <a:cs typeface="Calibri"/>
            </a:endParaRPr>
          </a:p>
          <a:p>
            <a:pPr marL="12700" marR="5080">
              <a:lnSpc>
                <a:spcPct val="107000"/>
              </a:lnSpc>
              <a:spcBef>
                <a:spcPts val="100"/>
              </a:spcBef>
              <a:tabLst>
                <a:tab pos="800735" algn="l"/>
                <a:tab pos="5813425" algn="l"/>
              </a:tabLst>
            </a:pPr>
            <a:r>
              <a:rPr lang="en-US" sz="2400" dirty="0">
                <a:latin typeface="Calibri"/>
                <a:cs typeface="Calibri"/>
              </a:rPr>
              <a:t>It requires lawful </a:t>
            </a:r>
            <a:r>
              <a:rPr sz="2400" dirty="0">
                <a:latin typeface="Calibri"/>
                <a:cs typeface="Calibri"/>
              </a:rPr>
              <a:t>authority</a:t>
            </a:r>
            <a:r>
              <a:rPr sz="2400" spc="-20" dirty="0">
                <a:latin typeface="Calibri"/>
                <a:cs typeface="Calibri"/>
              </a:rPr>
              <a:t> </a:t>
            </a:r>
            <a:r>
              <a:rPr sz="2400" dirty="0">
                <a:latin typeface="Calibri"/>
                <a:cs typeface="Calibri"/>
              </a:rPr>
              <a:t>to</a:t>
            </a:r>
            <a:r>
              <a:rPr sz="2400" spc="-20" dirty="0">
                <a:latin typeface="Calibri"/>
                <a:cs typeface="Calibri"/>
              </a:rPr>
              <a:t> </a:t>
            </a:r>
            <a:r>
              <a:rPr sz="2400" dirty="0">
                <a:latin typeface="Calibri"/>
                <a:cs typeface="Calibri"/>
              </a:rPr>
              <a:t>prove</a:t>
            </a:r>
            <a:r>
              <a:rPr sz="2400" spc="-20" dirty="0">
                <a:latin typeface="Calibri"/>
                <a:cs typeface="Calibri"/>
              </a:rPr>
              <a:t> </a:t>
            </a:r>
            <a:r>
              <a:rPr sz="2400" dirty="0">
                <a:latin typeface="Calibri"/>
                <a:cs typeface="Calibri"/>
              </a:rPr>
              <a:t>that</a:t>
            </a:r>
            <a:r>
              <a:rPr sz="2400" spc="-20" dirty="0">
                <a:latin typeface="Calibri"/>
                <a:cs typeface="Calibri"/>
              </a:rPr>
              <a:t> </a:t>
            </a:r>
            <a:r>
              <a:rPr sz="2400" dirty="0">
                <a:latin typeface="Calibri"/>
                <a:cs typeface="Calibri"/>
              </a:rPr>
              <a:t>we</a:t>
            </a:r>
            <a:r>
              <a:rPr sz="2400" spc="-20" dirty="0">
                <a:latin typeface="Calibri"/>
                <a:cs typeface="Calibri"/>
              </a:rPr>
              <a:t> </a:t>
            </a:r>
            <a:r>
              <a:rPr sz="2400" dirty="0">
                <a:latin typeface="Calibri"/>
                <a:cs typeface="Calibri"/>
              </a:rPr>
              <a:t>have</a:t>
            </a:r>
            <a:r>
              <a:rPr sz="2400" spc="-20" dirty="0">
                <a:latin typeface="Calibri"/>
                <a:cs typeface="Calibri"/>
              </a:rPr>
              <a:t> </a:t>
            </a:r>
            <a:r>
              <a:rPr sz="2400" dirty="0">
                <a:latin typeface="Calibri"/>
                <a:cs typeface="Calibri"/>
              </a:rPr>
              <a:t>the</a:t>
            </a:r>
            <a:r>
              <a:rPr sz="2400" spc="-20" dirty="0">
                <a:latin typeface="Calibri"/>
                <a:cs typeface="Calibri"/>
              </a:rPr>
              <a:t> </a:t>
            </a:r>
            <a:r>
              <a:rPr sz="2400" dirty="0">
                <a:latin typeface="Calibri"/>
                <a:cs typeface="Calibri"/>
              </a:rPr>
              <a:t>lawful</a:t>
            </a:r>
            <a:r>
              <a:rPr sz="2400" spc="-15" dirty="0">
                <a:latin typeface="Calibri"/>
                <a:cs typeface="Calibri"/>
              </a:rPr>
              <a:t> </a:t>
            </a:r>
            <a:r>
              <a:rPr sz="2400" dirty="0">
                <a:latin typeface="Calibri"/>
                <a:cs typeface="Calibri"/>
              </a:rPr>
              <a:t>right</a:t>
            </a:r>
            <a:r>
              <a:rPr sz="2400" spc="-20" dirty="0">
                <a:latin typeface="Calibri"/>
                <a:cs typeface="Calibri"/>
              </a:rPr>
              <a:t> </a:t>
            </a:r>
            <a:r>
              <a:rPr sz="2400" dirty="0">
                <a:latin typeface="Calibri"/>
                <a:cs typeface="Calibri"/>
              </a:rPr>
              <a:t>to</a:t>
            </a:r>
            <a:r>
              <a:rPr sz="2400" spc="-20" dirty="0">
                <a:latin typeface="Calibri"/>
                <a:cs typeface="Calibri"/>
              </a:rPr>
              <a:t> </a:t>
            </a:r>
            <a:r>
              <a:rPr sz="2400" spc="-10" dirty="0">
                <a:latin typeface="Calibri"/>
                <a:cs typeface="Calibri"/>
              </a:rPr>
              <a:t>re-</a:t>
            </a:r>
            <a:r>
              <a:rPr sz="2400" dirty="0">
                <a:latin typeface="Calibri"/>
                <a:cs typeface="Calibri"/>
              </a:rPr>
              <a:t>inhabit</a:t>
            </a:r>
            <a:r>
              <a:rPr sz="2400" spc="-20" dirty="0">
                <a:latin typeface="Calibri"/>
                <a:cs typeface="Calibri"/>
              </a:rPr>
              <a:t> </a:t>
            </a:r>
            <a:r>
              <a:rPr sz="2400" dirty="0">
                <a:latin typeface="Calibri"/>
                <a:cs typeface="Calibri"/>
              </a:rPr>
              <a:t>the</a:t>
            </a:r>
            <a:r>
              <a:rPr sz="2400" spc="-20" dirty="0">
                <a:latin typeface="Calibri"/>
                <a:cs typeface="Calibri"/>
              </a:rPr>
              <a:t> </a:t>
            </a:r>
            <a:r>
              <a:rPr sz="2400" dirty="0">
                <a:latin typeface="Calibri"/>
                <a:cs typeface="Calibri"/>
              </a:rPr>
              <a:t>offices</a:t>
            </a:r>
            <a:r>
              <a:rPr sz="2400" spc="-20" dirty="0">
                <a:latin typeface="Calibri"/>
                <a:cs typeface="Calibri"/>
              </a:rPr>
              <a:t> </a:t>
            </a:r>
            <a:r>
              <a:rPr sz="2400" dirty="0">
                <a:latin typeface="Calibri"/>
                <a:cs typeface="Calibri"/>
              </a:rPr>
              <a:t>of</a:t>
            </a:r>
            <a:r>
              <a:rPr sz="2400" spc="-20" dirty="0">
                <a:latin typeface="Calibri"/>
                <a:cs typeface="Calibri"/>
              </a:rPr>
              <a:t> </a:t>
            </a:r>
            <a:r>
              <a:rPr sz="2400" dirty="0">
                <a:latin typeface="Calibri"/>
                <a:cs typeface="Calibri"/>
              </a:rPr>
              <a:t>the</a:t>
            </a:r>
            <a:r>
              <a:rPr sz="2400" spc="-15" dirty="0">
                <a:latin typeface="Calibri"/>
                <a:cs typeface="Calibri"/>
              </a:rPr>
              <a:t> </a:t>
            </a:r>
            <a:r>
              <a:rPr sz="2400" spc="-10" dirty="0">
                <a:latin typeface="Calibri"/>
                <a:cs typeface="Calibri"/>
              </a:rPr>
              <a:t>Republic</a:t>
            </a:r>
            <a:r>
              <a:rPr lang="en-US" sz="2400" spc="-10" dirty="0">
                <a:latin typeface="Calibri"/>
                <a:cs typeface="Calibri"/>
              </a:rPr>
              <a:t> </a:t>
            </a:r>
            <a:r>
              <a:rPr lang="en-US" sz="2400" dirty="0">
                <a:latin typeface="Calibri"/>
                <a:cs typeface="Calibri"/>
              </a:rPr>
              <a:t>in each state.</a:t>
            </a:r>
            <a:r>
              <a:rPr sz="2400" spc="-20" dirty="0">
                <a:latin typeface="Calibri"/>
                <a:cs typeface="Calibri"/>
              </a:rPr>
              <a:t> </a:t>
            </a:r>
            <a:endParaRPr lang="en-US" sz="2400" spc="-20" dirty="0">
              <a:latin typeface="Calibri"/>
              <a:cs typeface="Calibri"/>
            </a:endParaRPr>
          </a:p>
          <a:p>
            <a:pPr marL="12700" marR="5080">
              <a:lnSpc>
                <a:spcPct val="107000"/>
              </a:lnSpc>
              <a:spcBef>
                <a:spcPts val="100"/>
              </a:spcBef>
              <a:tabLst>
                <a:tab pos="800735" algn="l"/>
                <a:tab pos="5813425" algn="l"/>
              </a:tabLst>
            </a:pPr>
            <a:endParaRPr lang="en-US" sz="2400" spc="-20" dirty="0">
              <a:latin typeface="Calibri"/>
              <a:cs typeface="Calibri"/>
            </a:endParaRPr>
          </a:p>
          <a:p>
            <a:pPr marL="12700" marR="5080">
              <a:lnSpc>
                <a:spcPct val="107000"/>
              </a:lnSpc>
              <a:spcBef>
                <a:spcPts val="100"/>
              </a:spcBef>
              <a:tabLst>
                <a:tab pos="800735" algn="l"/>
                <a:tab pos="5813425" algn="l"/>
              </a:tabLst>
            </a:pPr>
            <a:r>
              <a:rPr sz="2400" dirty="0">
                <a:latin typeface="Calibri"/>
                <a:cs typeface="Calibri"/>
              </a:rPr>
              <a:t>The</a:t>
            </a:r>
            <a:r>
              <a:rPr sz="2400" spc="-25" dirty="0">
                <a:latin typeface="Calibri"/>
                <a:cs typeface="Calibri"/>
              </a:rPr>
              <a:t> </a:t>
            </a:r>
            <a:r>
              <a:rPr sz="2400" dirty="0">
                <a:latin typeface="Calibri"/>
                <a:cs typeface="Calibri"/>
              </a:rPr>
              <a:t>plan</a:t>
            </a:r>
            <a:r>
              <a:rPr sz="2400" spc="-20" dirty="0">
                <a:latin typeface="Calibri"/>
                <a:cs typeface="Calibri"/>
              </a:rPr>
              <a:t> </a:t>
            </a:r>
            <a:r>
              <a:rPr sz="2400" dirty="0">
                <a:latin typeface="Calibri"/>
                <a:cs typeface="Calibri"/>
              </a:rPr>
              <a:t>presented</a:t>
            </a:r>
            <a:r>
              <a:rPr sz="2400" spc="-25" dirty="0">
                <a:latin typeface="Calibri"/>
                <a:cs typeface="Calibri"/>
              </a:rPr>
              <a:t> </a:t>
            </a:r>
            <a:r>
              <a:rPr sz="2400" dirty="0">
                <a:latin typeface="Calibri"/>
                <a:cs typeface="Calibri"/>
              </a:rPr>
              <a:t>here,</a:t>
            </a:r>
            <a:r>
              <a:rPr sz="2400" spc="-25" dirty="0">
                <a:latin typeface="Calibri"/>
                <a:cs typeface="Calibri"/>
              </a:rPr>
              <a:t> </a:t>
            </a:r>
            <a:r>
              <a:rPr sz="2400" dirty="0">
                <a:latin typeface="Calibri"/>
                <a:cs typeface="Calibri"/>
              </a:rPr>
              <a:t>does</a:t>
            </a:r>
            <a:r>
              <a:rPr sz="2400" spc="-20" dirty="0">
                <a:latin typeface="Calibri"/>
                <a:cs typeface="Calibri"/>
              </a:rPr>
              <a:t> </a:t>
            </a:r>
            <a:r>
              <a:rPr sz="2400" dirty="0">
                <a:latin typeface="Calibri"/>
                <a:cs typeface="Calibri"/>
              </a:rPr>
              <a:t>in</a:t>
            </a:r>
            <a:r>
              <a:rPr sz="2400" spc="-25" dirty="0">
                <a:latin typeface="Calibri"/>
                <a:cs typeface="Calibri"/>
              </a:rPr>
              <a:t> </a:t>
            </a:r>
            <a:r>
              <a:rPr sz="2400" dirty="0">
                <a:latin typeface="Calibri"/>
                <a:cs typeface="Calibri"/>
              </a:rPr>
              <a:t>fact,</a:t>
            </a:r>
            <a:r>
              <a:rPr sz="2400" spc="-20" dirty="0">
                <a:latin typeface="Calibri"/>
                <a:cs typeface="Calibri"/>
              </a:rPr>
              <a:t> </a:t>
            </a:r>
            <a:r>
              <a:rPr sz="2400" dirty="0">
                <a:latin typeface="Calibri"/>
                <a:cs typeface="Calibri"/>
              </a:rPr>
              <a:t>demonstrate</a:t>
            </a:r>
            <a:r>
              <a:rPr sz="2400" spc="-25" dirty="0">
                <a:latin typeface="Calibri"/>
                <a:cs typeface="Calibri"/>
              </a:rPr>
              <a:t> </a:t>
            </a:r>
            <a:r>
              <a:rPr lang="en-US" sz="2400" dirty="0">
                <a:latin typeface="Calibri"/>
                <a:cs typeface="Calibri"/>
              </a:rPr>
              <a:t>the</a:t>
            </a:r>
            <a:r>
              <a:rPr sz="2400" spc="-20" dirty="0">
                <a:latin typeface="Calibri"/>
                <a:cs typeface="Calibri"/>
              </a:rPr>
              <a:t> </a:t>
            </a:r>
            <a:r>
              <a:rPr sz="2400" spc="-10" dirty="0">
                <a:latin typeface="Calibri"/>
                <a:cs typeface="Calibri"/>
              </a:rPr>
              <a:t>lawful </a:t>
            </a:r>
            <a:r>
              <a:rPr sz="2400" dirty="0">
                <a:latin typeface="Calibri"/>
                <a:cs typeface="Calibri"/>
              </a:rPr>
              <a:t>authority</a:t>
            </a:r>
            <a:r>
              <a:rPr lang="en-US" sz="2400" dirty="0">
                <a:latin typeface="Calibri"/>
                <a:cs typeface="Calibri"/>
              </a:rPr>
              <a:t> upon which we stand</a:t>
            </a:r>
            <a:r>
              <a:rPr sz="2400" dirty="0">
                <a:latin typeface="Calibri"/>
                <a:cs typeface="Calibri"/>
              </a:rPr>
              <a:t>.</a:t>
            </a:r>
            <a:r>
              <a:rPr sz="2400" spc="-40" dirty="0">
                <a:latin typeface="Calibri"/>
                <a:cs typeface="Calibri"/>
              </a:rPr>
              <a:t> </a:t>
            </a:r>
            <a:r>
              <a:rPr sz="2400" dirty="0">
                <a:latin typeface="Calibri"/>
                <a:cs typeface="Calibri"/>
              </a:rPr>
              <a:t>Th</a:t>
            </a:r>
            <a:r>
              <a:rPr lang="en-US" sz="2400" dirty="0">
                <a:latin typeface="Calibri"/>
                <a:cs typeface="Calibri"/>
              </a:rPr>
              <a:t>e</a:t>
            </a:r>
            <a:r>
              <a:rPr sz="2400" dirty="0">
                <a:latin typeface="Calibri"/>
                <a:cs typeface="Calibri"/>
              </a:rPr>
              <a:t>se</a:t>
            </a:r>
            <a:r>
              <a:rPr sz="2400" spc="-30" dirty="0">
                <a:latin typeface="Calibri"/>
                <a:cs typeface="Calibri"/>
              </a:rPr>
              <a:t> </a:t>
            </a:r>
            <a:r>
              <a:rPr sz="2400" dirty="0">
                <a:latin typeface="Calibri"/>
                <a:cs typeface="Calibri"/>
              </a:rPr>
              <a:t>authorities</a:t>
            </a:r>
            <a:r>
              <a:rPr sz="2400" spc="-30" dirty="0">
                <a:latin typeface="Calibri"/>
                <a:cs typeface="Calibri"/>
              </a:rPr>
              <a:t> </a:t>
            </a:r>
            <a:r>
              <a:rPr sz="2400" dirty="0">
                <a:latin typeface="Calibri"/>
                <a:cs typeface="Calibri"/>
              </a:rPr>
              <a:t>are</a:t>
            </a:r>
            <a:r>
              <a:rPr sz="2400" spc="-30" dirty="0">
                <a:latin typeface="Calibri"/>
                <a:cs typeface="Calibri"/>
              </a:rPr>
              <a:t> </a:t>
            </a:r>
            <a:r>
              <a:rPr sz="2400" dirty="0">
                <a:latin typeface="Calibri"/>
                <a:cs typeface="Calibri"/>
              </a:rPr>
              <a:t>noted</a:t>
            </a:r>
            <a:r>
              <a:rPr sz="2400" spc="-25" dirty="0">
                <a:latin typeface="Calibri"/>
                <a:cs typeface="Calibri"/>
              </a:rPr>
              <a:t> </a:t>
            </a:r>
            <a:r>
              <a:rPr sz="2400" spc="-10" dirty="0">
                <a:latin typeface="Calibri"/>
                <a:cs typeface="Calibri"/>
              </a:rPr>
              <a:t>herein.</a:t>
            </a:r>
            <a:r>
              <a:rPr lang="en-US" sz="2400" dirty="0">
                <a:latin typeface="Calibri"/>
                <a:cs typeface="Calibri"/>
              </a:rPr>
              <a:t> </a:t>
            </a:r>
            <a:r>
              <a:rPr sz="2400" dirty="0">
                <a:latin typeface="Calibri"/>
                <a:cs typeface="Calibri"/>
              </a:rPr>
              <a:t>We</a:t>
            </a:r>
            <a:r>
              <a:rPr sz="2400" spc="-25" dirty="0">
                <a:latin typeface="Calibri"/>
                <a:cs typeface="Calibri"/>
              </a:rPr>
              <a:t> </a:t>
            </a:r>
            <a:r>
              <a:rPr sz="2400" dirty="0">
                <a:latin typeface="Calibri"/>
                <a:cs typeface="Calibri"/>
              </a:rPr>
              <a:t>encourage</a:t>
            </a:r>
            <a:r>
              <a:rPr sz="2400" spc="-20" dirty="0">
                <a:latin typeface="Calibri"/>
                <a:cs typeface="Calibri"/>
              </a:rPr>
              <a:t> </a:t>
            </a:r>
            <a:r>
              <a:rPr sz="2400" dirty="0">
                <a:latin typeface="Calibri"/>
                <a:cs typeface="Calibri"/>
              </a:rPr>
              <a:t>you</a:t>
            </a:r>
            <a:r>
              <a:rPr sz="2400" spc="-25" dirty="0">
                <a:latin typeface="Calibri"/>
                <a:cs typeface="Calibri"/>
              </a:rPr>
              <a:t> </a:t>
            </a:r>
            <a:r>
              <a:rPr sz="2400" dirty="0">
                <a:latin typeface="Calibri"/>
                <a:cs typeface="Calibri"/>
              </a:rPr>
              <a:t>to</a:t>
            </a:r>
            <a:r>
              <a:rPr sz="2400" spc="-20" dirty="0">
                <a:latin typeface="Calibri"/>
                <a:cs typeface="Calibri"/>
              </a:rPr>
              <a:t> </a:t>
            </a:r>
            <a:r>
              <a:rPr sz="2400" dirty="0">
                <a:latin typeface="Calibri"/>
                <a:cs typeface="Calibri"/>
              </a:rPr>
              <a:t>complete</a:t>
            </a:r>
            <a:r>
              <a:rPr sz="2400" spc="-25" dirty="0">
                <a:latin typeface="Calibri"/>
                <a:cs typeface="Calibri"/>
              </a:rPr>
              <a:t> </a:t>
            </a:r>
            <a:r>
              <a:rPr sz="2400" dirty="0">
                <a:latin typeface="Calibri"/>
                <a:cs typeface="Calibri"/>
              </a:rPr>
              <a:t>your</a:t>
            </a:r>
            <a:r>
              <a:rPr sz="2400" spc="-20" dirty="0">
                <a:latin typeface="Calibri"/>
                <a:cs typeface="Calibri"/>
              </a:rPr>
              <a:t> </a:t>
            </a:r>
            <a:r>
              <a:rPr sz="2400" spc="-25" dirty="0">
                <a:latin typeface="Calibri"/>
                <a:cs typeface="Calibri"/>
              </a:rPr>
              <a:t>own </a:t>
            </a:r>
            <a:r>
              <a:rPr sz="2400" dirty="0">
                <a:latin typeface="Calibri"/>
                <a:cs typeface="Calibri"/>
              </a:rPr>
              <a:t>due</a:t>
            </a:r>
            <a:r>
              <a:rPr sz="2400" spc="-25" dirty="0">
                <a:latin typeface="Calibri"/>
                <a:cs typeface="Calibri"/>
              </a:rPr>
              <a:t> </a:t>
            </a:r>
            <a:r>
              <a:rPr sz="2400" dirty="0">
                <a:latin typeface="Calibri"/>
                <a:cs typeface="Calibri"/>
              </a:rPr>
              <a:t>diligence.</a:t>
            </a:r>
            <a:r>
              <a:rPr sz="2400" spc="-25" dirty="0">
                <a:latin typeface="Calibri"/>
                <a:cs typeface="Calibri"/>
              </a:rPr>
              <a:t> </a:t>
            </a:r>
            <a:endParaRPr lang="en-US" sz="2400" spc="-25" dirty="0">
              <a:latin typeface="Calibri"/>
              <a:cs typeface="Calibri"/>
            </a:endParaRPr>
          </a:p>
          <a:p>
            <a:pPr marL="12700" marR="5080">
              <a:lnSpc>
                <a:spcPct val="107000"/>
              </a:lnSpc>
              <a:spcBef>
                <a:spcPts val="100"/>
              </a:spcBef>
              <a:tabLst>
                <a:tab pos="800735" algn="l"/>
                <a:tab pos="5813425" algn="l"/>
              </a:tabLst>
            </a:pPr>
            <a:endParaRPr lang="en-US" sz="2400" spc="-25" dirty="0">
              <a:latin typeface="Calibri"/>
              <a:cs typeface="Calibri"/>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a:extLst>
              <a:ext uri="{FF2B5EF4-FFF2-40B4-BE49-F238E27FC236}">
                <a16:creationId xmlns:a16="http://schemas.microsoft.com/office/drawing/2014/main" xmlns="" id="{3F9F414D-265B-22C3-070C-EB9DDB4AE644}"/>
              </a:ext>
            </a:extLst>
          </p:cNvPr>
          <p:cNvPicPr/>
          <p:nvPr/>
        </p:nvPicPr>
        <p:blipFill>
          <a:blip r:embed="rId2" cstate="print">
            <a:clrChange>
              <a:clrFrom>
                <a:srgbClr val="000000">
                  <a:alpha val="0"/>
                </a:srgbClr>
              </a:clrFrom>
              <a:clrTo>
                <a:srgbClr val="000000">
                  <a:alpha val="0"/>
                </a:srgbClr>
              </a:clrTo>
            </a:clrChange>
            <a:duotone>
              <a:schemeClr val="accent1">
                <a:shade val="45000"/>
                <a:satMod val="135000"/>
              </a:schemeClr>
              <a:prstClr val="white"/>
            </a:duotone>
            <a:extLst>
              <a:ext uri="{BEBA8EAE-BF5A-486C-A8C5-ECC9F3942E4B}">
                <a14:imgProps xmlns:a14="http://schemas.microsoft.com/office/drawing/2010/main">
                  <a14:imgLayer r:embed="rId3">
                    <a14:imgEffect>
                      <a14:sharpenSoften amount="100000"/>
                    </a14:imgEffect>
                    <a14:imgEffect>
                      <a14:colorTemperature colorTemp="11500"/>
                    </a14:imgEffect>
                    <a14:imgEffect>
                      <a14:saturation sat="66000"/>
                    </a14:imgEffect>
                    <a14:imgEffect>
                      <a14:brightnessContrast contrast="-2000"/>
                    </a14:imgEffect>
                  </a14:imgLayer>
                </a14:imgProps>
              </a:ext>
            </a:extLst>
          </a:blip>
          <a:stretch>
            <a:fillRect/>
          </a:stretch>
        </p:blipFill>
        <p:spPr>
          <a:xfrm>
            <a:off x="2393577" y="0"/>
            <a:ext cx="7404845" cy="6848060"/>
          </a:xfrm>
          <a:prstGeom prst="rect">
            <a:avLst/>
          </a:prstGeom>
          <a:noFill/>
          <a:effectLst>
            <a:outerShdw dist="50800" sx="147000" sy="147000" algn="ctr" rotWithShape="0">
              <a:srgbClr val="000000">
                <a:alpha val="0"/>
              </a:srgbClr>
            </a:outerShdw>
            <a:reflection endPos="65000" dist="50800" dir="5400000" sy="-100000" algn="bl" rotWithShape="0"/>
          </a:effectLst>
        </p:spPr>
      </p:pic>
      <p:sp>
        <p:nvSpPr>
          <p:cNvPr id="3" name="object 3"/>
          <p:cNvSpPr txBox="1">
            <a:spLocks noGrp="1"/>
          </p:cNvSpPr>
          <p:nvPr>
            <p:ph type="title"/>
          </p:nvPr>
        </p:nvSpPr>
        <p:spPr>
          <a:xfrm>
            <a:off x="2743200" y="288872"/>
            <a:ext cx="6019800" cy="566822"/>
          </a:xfrm>
          <a:prstGeom prst="rect">
            <a:avLst/>
          </a:prstGeom>
        </p:spPr>
        <p:txBody>
          <a:bodyPr vert="horz" wrap="square" lIns="0" tIns="12700" rIns="0" bIns="0" rtlCol="0">
            <a:spAutoFit/>
          </a:bodyPr>
          <a:lstStyle/>
          <a:p>
            <a:pPr marL="12700">
              <a:lnSpc>
                <a:spcPct val="100000"/>
              </a:lnSpc>
              <a:spcBef>
                <a:spcPts val="100"/>
              </a:spcBef>
            </a:pPr>
            <a:r>
              <a:rPr sz="3600" u="heavy" dirty="0">
                <a:uFill>
                  <a:solidFill>
                    <a:srgbClr val="000000"/>
                  </a:solidFill>
                </a:uFill>
              </a:rPr>
              <a:t>OUR</a:t>
            </a:r>
            <a:r>
              <a:rPr sz="3600" u="heavy" spc="-15" dirty="0">
                <a:uFill>
                  <a:solidFill>
                    <a:srgbClr val="000000"/>
                  </a:solidFill>
                </a:uFill>
              </a:rPr>
              <a:t> </a:t>
            </a:r>
            <a:r>
              <a:rPr sz="3600" u="heavy" dirty="0">
                <a:uFill>
                  <a:solidFill>
                    <a:srgbClr val="000000"/>
                  </a:solidFill>
                </a:uFill>
              </a:rPr>
              <a:t>PLAN</a:t>
            </a:r>
            <a:r>
              <a:rPr sz="3600" u="heavy" spc="-15" dirty="0">
                <a:uFill>
                  <a:solidFill>
                    <a:srgbClr val="000000"/>
                  </a:solidFill>
                </a:uFill>
              </a:rPr>
              <a:t> </a:t>
            </a:r>
            <a:r>
              <a:rPr sz="3600" u="heavy" dirty="0">
                <a:uFill>
                  <a:solidFill>
                    <a:srgbClr val="000000"/>
                  </a:solidFill>
                </a:uFill>
              </a:rPr>
              <a:t>IS</a:t>
            </a:r>
            <a:r>
              <a:rPr sz="3600" u="heavy" spc="-15" dirty="0">
                <a:uFill>
                  <a:solidFill>
                    <a:srgbClr val="000000"/>
                  </a:solidFill>
                </a:uFill>
              </a:rPr>
              <a:t> </a:t>
            </a:r>
            <a:r>
              <a:rPr sz="3600" u="heavy" spc="-10" dirty="0">
                <a:uFill>
                  <a:solidFill>
                    <a:srgbClr val="000000"/>
                  </a:solidFill>
                </a:uFill>
              </a:rPr>
              <a:t>SIMPLE</a:t>
            </a:r>
            <a:r>
              <a:rPr lang="en-US" sz="2400" spc="-10" dirty="0">
                <a:uFill>
                  <a:solidFill>
                    <a:srgbClr val="000000"/>
                  </a:solidFill>
                </a:uFill>
              </a:rPr>
              <a:t> (Continued)</a:t>
            </a:r>
            <a:endParaRPr sz="3600" dirty="0"/>
          </a:p>
        </p:txBody>
      </p:sp>
      <p:sp>
        <p:nvSpPr>
          <p:cNvPr id="4" name="object 4"/>
          <p:cNvSpPr txBox="1"/>
          <p:nvPr/>
        </p:nvSpPr>
        <p:spPr>
          <a:xfrm>
            <a:off x="441518" y="889368"/>
            <a:ext cx="11229975" cy="4393510"/>
          </a:xfrm>
          <a:prstGeom prst="rect">
            <a:avLst/>
          </a:prstGeom>
        </p:spPr>
        <p:txBody>
          <a:bodyPr vert="horz" wrap="square" lIns="0" tIns="12700" rIns="0" bIns="0" rtlCol="0">
            <a:spAutoFit/>
          </a:bodyPr>
          <a:lstStyle/>
          <a:p>
            <a:pPr marL="12700" marR="5080">
              <a:lnSpc>
                <a:spcPct val="107000"/>
              </a:lnSpc>
              <a:spcBef>
                <a:spcPts val="100"/>
              </a:spcBef>
              <a:tabLst>
                <a:tab pos="800735" algn="l"/>
                <a:tab pos="5813425" algn="l"/>
              </a:tabLst>
            </a:pPr>
            <a:endParaRPr lang="en-US" sz="2400" dirty="0">
              <a:latin typeface="Calibri"/>
              <a:cs typeface="Calibri"/>
            </a:endParaRPr>
          </a:p>
          <a:p>
            <a:pPr marL="12700" marR="5080">
              <a:lnSpc>
                <a:spcPct val="107000"/>
              </a:lnSpc>
              <a:spcBef>
                <a:spcPts val="100"/>
              </a:spcBef>
              <a:tabLst>
                <a:tab pos="800735" algn="l"/>
                <a:tab pos="5813425" algn="l"/>
              </a:tabLst>
            </a:pPr>
            <a:r>
              <a:rPr lang="en-US" sz="2400" b="1" spc="-25" dirty="0">
                <a:latin typeface="Calibri"/>
                <a:cs typeface="Calibri"/>
              </a:rPr>
              <a:t>Note: </a:t>
            </a:r>
            <a:r>
              <a:rPr sz="2400" b="1" dirty="0">
                <a:latin typeface="Calibri"/>
                <a:cs typeface="Calibri"/>
              </a:rPr>
              <a:t>There</a:t>
            </a:r>
            <a:r>
              <a:rPr sz="2400" b="1" spc="-25" dirty="0">
                <a:latin typeface="Calibri"/>
                <a:cs typeface="Calibri"/>
              </a:rPr>
              <a:t> </a:t>
            </a:r>
            <a:r>
              <a:rPr sz="2400" b="1" dirty="0">
                <a:latin typeface="Calibri"/>
                <a:cs typeface="Calibri"/>
              </a:rPr>
              <a:t>are</a:t>
            </a:r>
            <a:r>
              <a:rPr sz="2400" b="1" spc="-25" dirty="0">
                <a:latin typeface="Calibri"/>
                <a:cs typeface="Calibri"/>
              </a:rPr>
              <a:t> </a:t>
            </a:r>
            <a:r>
              <a:rPr lang="en-US" sz="2400" b="1" spc="-25" dirty="0">
                <a:latin typeface="Calibri"/>
                <a:cs typeface="Calibri"/>
              </a:rPr>
              <a:t>some </a:t>
            </a:r>
            <a:r>
              <a:rPr sz="2400" b="1" dirty="0">
                <a:latin typeface="Calibri"/>
                <a:cs typeface="Calibri"/>
              </a:rPr>
              <a:t>requirements</a:t>
            </a:r>
            <a:r>
              <a:rPr sz="2400" b="1" spc="-25" dirty="0">
                <a:latin typeface="Calibri"/>
                <a:cs typeface="Calibri"/>
              </a:rPr>
              <a:t> </a:t>
            </a:r>
            <a:r>
              <a:rPr sz="2400" b="1" dirty="0">
                <a:latin typeface="Calibri"/>
                <a:cs typeface="Calibri"/>
              </a:rPr>
              <a:t>that</a:t>
            </a:r>
            <a:r>
              <a:rPr sz="2400" b="1" spc="-25" dirty="0">
                <a:latin typeface="Calibri"/>
                <a:cs typeface="Calibri"/>
              </a:rPr>
              <a:t> </a:t>
            </a:r>
            <a:r>
              <a:rPr sz="2400" b="1" dirty="0">
                <a:latin typeface="Calibri"/>
                <a:cs typeface="Calibri"/>
              </a:rPr>
              <a:t>are</a:t>
            </a:r>
            <a:r>
              <a:rPr sz="2400" b="1" spc="-25" dirty="0">
                <a:latin typeface="Calibri"/>
                <a:cs typeface="Calibri"/>
              </a:rPr>
              <a:t> </a:t>
            </a:r>
            <a:r>
              <a:rPr sz="2400" b="1" dirty="0">
                <a:latin typeface="Calibri"/>
                <a:cs typeface="Calibri"/>
              </a:rPr>
              <a:t>impossible</a:t>
            </a:r>
            <a:r>
              <a:rPr sz="2400" b="1" spc="-25" dirty="0">
                <a:latin typeface="Calibri"/>
                <a:cs typeface="Calibri"/>
              </a:rPr>
              <a:t> </a:t>
            </a:r>
            <a:r>
              <a:rPr sz="2400" b="1" dirty="0">
                <a:latin typeface="Calibri"/>
                <a:cs typeface="Calibri"/>
              </a:rPr>
              <a:t>to</a:t>
            </a:r>
            <a:r>
              <a:rPr sz="2400" b="1" spc="-25" dirty="0">
                <a:latin typeface="Calibri"/>
                <a:cs typeface="Calibri"/>
              </a:rPr>
              <a:t> </a:t>
            </a:r>
            <a:r>
              <a:rPr sz="2400" b="1" dirty="0">
                <a:latin typeface="Calibri"/>
                <a:cs typeface="Calibri"/>
              </a:rPr>
              <a:t>meet</a:t>
            </a:r>
            <a:r>
              <a:rPr sz="2400" b="1" spc="-25" dirty="0">
                <a:latin typeface="Calibri"/>
                <a:cs typeface="Calibri"/>
              </a:rPr>
              <a:t> </a:t>
            </a:r>
            <a:r>
              <a:rPr sz="2400" b="1" dirty="0">
                <a:latin typeface="Calibri"/>
                <a:cs typeface="Calibri"/>
              </a:rPr>
              <a:t>in</a:t>
            </a:r>
            <a:r>
              <a:rPr sz="2400" b="1" spc="-25" dirty="0">
                <a:latin typeface="Calibri"/>
                <a:cs typeface="Calibri"/>
              </a:rPr>
              <a:t> </a:t>
            </a:r>
            <a:r>
              <a:rPr sz="2400" b="1" dirty="0">
                <a:latin typeface="Calibri"/>
                <a:cs typeface="Calibri"/>
              </a:rPr>
              <a:t>our</a:t>
            </a:r>
            <a:r>
              <a:rPr sz="2400" b="1" spc="-25" dirty="0">
                <a:latin typeface="Calibri"/>
                <a:cs typeface="Calibri"/>
              </a:rPr>
              <a:t> </a:t>
            </a:r>
            <a:r>
              <a:rPr sz="2400" b="1" dirty="0">
                <a:latin typeface="Calibri"/>
                <a:cs typeface="Calibri"/>
              </a:rPr>
              <a:t>present</a:t>
            </a:r>
            <a:r>
              <a:rPr sz="2400" b="1" spc="-25" dirty="0">
                <a:latin typeface="Calibri"/>
                <a:cs typeface="Calibri"/>
              </a:rPr>
              <a:t> </a:t>
            </a:r>
            <a:r>
              <a:rPr sz="2400" b="1" dirty="0">
                <a:latin typeface="Calibri"/>
                <a:cs typeface="Calibri"/>
              </a:rPr>
              <a:t>day.</a:t>
            </a:r>
            <a:r>
              <a:rPr sz="2400" b="1" spc="-25" dirty="0">
                <a:latin typeface="Calibri"/>
                <a:cs typeface="Calibri"/>
              </a:rPr>
              <a:t> </a:t>
            </a:r>
            <a:endParaRPr lang="en-US" sz="2400" b="1" spc="-25" dirty="0">
              <a:latin typeface="Calibri"/>
              <a:cs typeface="Calibri"/>
            </a:endParaRPr>
          </a:p>
          <a:p>
            <a:pPr marL="12700" marR="5080">
              <a:lnSpc>
                <a:spcPct val="107000"/>
              </a:lnSpc>
              <a:spcBef>
                <a:spcPts val="100"/>
              </a:spcBef>
              <a:tabLst>
                <a:tab pos="800735" algn="l"/>
                <a:tab pos="5813425" algn="l"/>
              </a:tabLst>
            </a:pPr>
            <a:endParaRPr lang="en-US" sz="2400" spc="-25" dirty="0">
              <a:latin typeface="Calibri"/>
              <a:cs typeface="Calibri"/>
            </a:endParaRPr>
          </a:p>
          <a:p>
            <a:pPr marL="12700" marR="5080">
              <a:lnSpc>
                <a:spcPct val="107000"/>
              </a:lnSpc>
              <a:spcBef>
                <a:spcPts val="100"/>
              </a:spcBef>
              <a:tabLst>
                <a:tab pos="800735" algn="l"/>
                <a:tab pos="5813425" algn="l"/>
              </a:tabLst>
            </a:pPr>
            <a:r>
              <a:rPr sz="2400" spc="-25" dirty="0">
                <a:latin typeface="Calibri"/>
                <a:cs typeface="Calibri"/>
              </a:rPr>
              <a:t>One </a:t>
            </a:r>
            <a:r>
              <a:rPr sz="2400" dirty="0">
                <a:latin typeface="Calibri"/>
                <a:cs typeface="Calibri"/>
              </a:rPr>
              <a:t>of</a:t>
            </a:r>
            <a:r>
              <a:rPr sz="2400" spc="-30" dirty="0">
                <a:latin typeface="Calibri"/>
                <a:cs typeface="Calibri"/>
              </a:rPr>
              <a:t> </a:t>
            </a:r>
            <a:r>
              <a:rPr sz="2400" dirty="0">
                <a:latin typeface="Calibri"/>
                <a:cs typeface="Calibri"/>
              </a:rPr>
              <a:t>the</a:t>
            </a:r>
            <a:r>
              <a:rPr sz="2400" spc="-30" dirty="0">
                <a:latin typeface="Calibri"/>
                <a:cs typeface="Calibri"/>
              </a:rPr>
              <a:t> </a:t>
            </a:r>
            <a:r>
              <a:rPr sz="2400" dirty="0">
                <a:latin typeface="Calibri"/>
                <a:cs typeface="Calibri"/>
              </a:rPr>
              <a:t>original</a:t>
            </a:r>
            <a:r>
              <a:rPr sz="2400" spc="-25" dirty="0">
                <a:latin typeface="Calibri"/>
                <a:cs typeface="Calibri"/>
              </a:rPr>
              <a:t> </a:t>
            </a:r>
            <a:r>
              <a:rPr sz="2400" dirty="0">
                <a:latin typeface="Calibri"/>
                <a:cs typeface="Calibri"/>
              </a:rPr>
              <a:t>requirements</a:t>
            </a:r>
            <a:r>
              <a:rPr sz="2400" spc="-30" dirty="0">
                <a:latin typeface="Calibri"/>
                <a:cs typeface="Calibri"/>
              </a:rPr>
              <a:t> </a:t>
            </a:r>
            <a:r>
              <a:rPr lang="en-US" sz="2400" spc="-25" dirty="0">
                <a:latin typeface="Calibri"/>
                <a:cs typeface="Calibri"/>
              </a:rPr>
              <a:t>(in the NW Ordinance) </a:t>
            </a:r>
            <a:r>
              <a:rPr sz="2400" dirty="0">
                <a:latin typeface="Calibri"/>
                <a:cs typeface="Calibri"/>
              </a:rPr>
              <a:t>is</a:t>
            </a:r>
            <a:r>
              <a:rPr sz="2400" spc="-25" dirty="0">
                <a:latin typeface="Calibri"/>
                <a:cs typeface="Calibri"/>
              </a:rPr>
              <a:t> </a:t>
            </a:r>
            <a:r>
              <a:rPr lang="en-US" sz="2400" spc="-25" dirty="0">
                <a:latin typeface="Calibri"/>
                <a:cs typeface="Calibri"/>
              </a:rPr>
              <a:t>that </a:t>
            </a:r>
            <a:r>
              <a:rPr sz="2400" dirty="0">
                <a:latin typeface="Calibri"/>
                <a:cs typeface="Calibri"/>
              </a:rPr>
              <a:t>Governors</a:t>
            </a:r>
            <a:r>
              <a:rPr sz="2400" spc="-30" dirty="0">
                <a:latin typeface="Calibri"/>
                <a:cs typeface="Calibri"/>
              </a:rPr>
              <a:t> </a:t>
            </a:r>
            <a:r>
              <a:rPr sz="2400" dirty="0">
                <a:latin typeface="Calibri"/>
                <a:cs typeface="Calibri"/>
              </a:rPr>
              <a:t>and</a:t>
            </a:r>
            <a:r>
              <a:rPr sz="2400" spc="-30" dirty="0">
                <a:latin typeface="Calibri"/>
                <a:cs typeface="Calibri"/>
              </a:rPr>
              <a:t> </a:t>
            </a:r>
            <a:r>
              <a:rPr sz="2400" dirty="0">
                <a:latin typeface="Calibri"/>
                <a:cs typeface="Calibri"/>
              </a:rPr>
              <a:t>Representatives</a:t>
            </a:r>
            <a:r>
              <a:rPr sz="2400" spc="-25" dirty="0">
                <a:latin typeface="Calibri"/>
                <a:cs typeface="Calibri"/>
              </a:rPr>
              <a:t> </a:t>
            </a:r>
            <a:r>
              <a:rPr sz="2400" dirty="0">
                <a:latin typeface="Calibri"/>
                <a:cs typeface="Calibri"/>
              </a:rPr>
              <a:t>must</a:t>
            </a:r>
            <a:r>
              <a:rPr sz="2400" spc="-30" dirty="0">
                <a:latin typeface="Calibri"/>
                <a:cs typeface="Calibri"/>
              </a:rPr>
              <a:t> </a:t>
            </a:r>
            <a:r>
              <a:rPr sz="2400" dirty="0">
                <a:latin typeface="Calibri"/>
                <a:cs typeface="Calibri"/>
              </a:rPr>
              <a:t>own</a:t>
            </a:r>
            <a:r>
              <a:rPr sz="2400" spc="-25" dirty="0">
                <a:latin typeface="Calibri"/>
                <a:cs typeface="Calibri"/>
              </a:rPr>
              <a:t> </a:t>
            </a:r>
            <a:r>
              <a:rPr sz="2400" dirty="0">
                <a:latin typeface="Calibri"/>
                <a:cs typeface="Calibri"/>
              </a:rPr>
              <a:t>a</a:t>
            </a:r>
            <a:r>
              <a:rPr sz="2400" spc="-30" dirty="0">
                <a:latin typeface="Calibri"/>
                <a:cs typeface="Calibri"/>
              </a:rPr>
              <a:t> </a:t>
            </a:r>
            <a:r>
              <a:rPr sz="2400" i="1" dirty="0">
                <a:latin typeface="Calibri"/>
                <a:cs typeface="Calibri"/>
              </a:rPr>
              <a:t>freehold</a:t>
            </a:r>
            <a:r>
              <a:rPr sz="2400" i="1" spc="-25" dirty="0">
                <a:latin typeface="Calibri"/>
                <a:cs typeface="Calibri"/>
              </a:rPr>
              <a:t> </a:t>
            </a:r>
            <a:r>
              <a:rPr sz="2400" i="1" spc="-10" dirty="0">
                <a:latin typeface="Calibri"/>
                <a:cs typeface="Calibri"/>
              </a:rPr>
              <a:t>estate</a:t>
            </a:r>
            <a:r>
              <a:rPr sz="2400" spc="-10" dirty="0">
                <a:latin typeface="Calibri"/>
                <a:cs typeface="Calibri"/>
              </a:rPr>
              <a:t> </a:t>
            </a:r>
            <a:r>
              <a:rPr sz="2400" dirty="0">
                <a:latin typeface="Calibri"/>
                <a:cs typeface="Calibri"/>
              </a:rPr>
              <a:t>of</a:t>
            </a:r>
            <a:r>
              <a:rPr sz="2400" spc="-20" dirty="0">
                <a:latin typeface="Calibri"/>
                <a:cs typeface="Calibri"/>
              </a:rPr>
              <a:t> </a:t>
            </a:r>
            <a:r>
              <a:rPr sz="2400" dirty="0">
                <a:latin typeface="Calibri"/>
                <a:cs typeface="Calibri"/>
              </a:rPr>
              <a:t>at</a:t>
            </a:r>
            <a:r>
              <a:rPr sz="2400" spc="-15" dirty="0">
                <a:latin typeface="Calibri"/>
                <a:cs typeface="Calibri"/>
              </a:rPr>
              <a:t> </a:t>
            </a:r>
            <a:r>
              <a:rPr sz="2400" dirty="0">
                <a:latin typeface="Calibri"/>
                <a:cs typeface="Calibri"/>
              </a:rPr>
              <a:t>least</a:t>
            </a:r>
            <a:r>
              <a:rPr sz="2400" spc="-15" dirty="0">
                <a:latin typeface="Calibri"/>
                <a:cs typeface="Calibri"/>
              </a:rPr>
              <a:t> </a:t>
            </a:r>
            <a:r>
              <a:rPr sz="2400" dirty="0">
                <a:latin typeface="Calibri"/>
                <a:cs typeface="Calibri"/>
              </a:rPr>
              <a:t>five</a:t>
            </a:r>
            <a:r>
              <a:rPr sz="2400" spc="-20" dirty="0">
                <a:latin typeface="Calibri"/>
                <a:cs typeface="Calibri"/>
              </a:rPr>
              <a:t> </a:t>
            </a:r>
            <a:r>
              <a:rPr sz="2400" dirty="0">
                <a:latin typeface="Calibri"/>
                <a:cs typeface="Calibri"/>
              </a:rPr>
              <a:t>hundred</a:t>
            </a:r>
            <a:r>
              <a:rPr sz="2400" spc="-15" dirty="0">
                <a:latin typeface="Calibri"/>
                <a:cs typeface="Calibri"/>
              </a:rPr>
              <a:t> </a:t>
            </a:r>
            <a:r>
              <a:rPr sz="2400" dirty="0">
                <a:latin typeface="Calibri"/>
                <a:cs typeface="Calibri"/>
              </a:rPr>
              <a:t>acres</a:t>
            </a:r>
            <a:r>
              <a:rPr sz="2400" spc="-15" dirty="0">
                <a:latin typeface="Calibri"/>
                <a:cs typeface="Calibri"/>
              </a:rPr>
              <a:t> </a:t>
            </a:r>
            <a:r>
              <a:rPr sz="2400" dirty="0">
                <a:latin typeface="Calibri"/>
                <a:cs typeface="Calibri"/>
              </a:rPr>
              <a:t>of</a:t>
            </a:r>
            <a:r>
              <a:rPr sz="2400" spc="-20" dirty="0">
                <a:latin typeface="Calibri"/>
                <a:cs typeface="Calibri"/>
              </a:rPr>
              <a:t> </a:t>
            </a:r>
            <a:r>
              <a:rPr sz="2400" dirty="0">
                <a:latin typeface="Calibri"/>
                <a:cs typeface="Calibri"/>
              </a:rPr>
              <a:t>land.</a:t>
            </a:r>
            <a:r>
              <a:rPr sz="2400" spc="-15" dirty="0">
                <a:latin typeface="Calibri"/>
                <a:cs typeface="Calibri"/>
              </a:rPr>
              <a:t> </a:t>
            </a:r>
            <a:r>
              <a:rPr lang="en-US" sz="2400" dirty="0">
                <a:latin typeface="Calibri"/>
                <a:cs typeface="Calibri"/>
              </a:rPr>
              <a:t>This</a:t>
            </a:r>
            <a:r>
              <a:rPr sz="2400" spc="-15" dirty="0">
                <a:latin typeface="Calibri"/>
                <a:cs typeface="Calibri"/>
              </a:rPr>
              <a:t> </a:t>
            </a:r>
            <a:r>
              <a:rPr sz="2400" dirty="0">
                <a:latin typeface="Calibri"/>
                <a:cs typeface="Calibri"/>
              </a:rPr>
              <a:t>is</a:t>
            </a:r>
            <a:r>
              <a:rPr sz="2400" spc="-20" dirty="0">
                <a:latin typeface="Calibri"/>
                <a:cs typeface="Calibri"/>
              </a:rPr>
              <a:t> </a:t>
            </a:r>
            <a:r>
              <a:rPr sz="2400" dirty="0">
                <a:latin typeface="Calibri"/>
                <a:cs typeface="Calibri"/>
              </a:rPr>
              <a:t>not</a:t>
            </a:r>
            <a:r>
              <a:rPr sz="2400" spc="-15" dirty="0">
                <a:latin typeface="Calibri"/>
                <a:cs typeface="Calibri"/>
              </a:rPr>
              <a:t> </a:t>
            </a:r>
            <a:r>
              <a:rPr sz="2400" dirty="0">
                <a:latin typeface="Calibri"/>
                <a:cs typeface="Calibri"/>
              </a:rPr>
              <a:t>possible</a:t>
            </a:r>
            <a:r>
              <a:rPr sz="2400" spc="-15" dirty="0">
                <a:latin typeface="Calibri"/>
                <a:cs typeface="Calibri"/>
              </a:rPr>
              <a:t> </a:t>
            </a:r>
            <a:r>
              <a:rPr sz="2400" dirty="0">
                <a:latin typeface="Calibri"/>
                <a:cs typeface="Calibri"/>
              </a:rPr>
              <a:t>in</a:t>
            </a:r>
            <a:r>
              <a:rPr sz="2400" spc="-20" dirty="0">
                <a:latin typeface="Calibri"/>
                <a:cs typeface="Calibri"/>
              </a:rPr>
              <a:t> </a:t>
            </a:r>
            <a:r>
              <a:rPr sz="2400" dirty="0">
                <a:latin typeface="Calibri"/>
                <a:cs typeface="Calibri"/>
              </a:rPr>
              <a:t>our</a:t>
            </a:r>
            <a:r>
              <a:rPr sz="2400" spc="-15" dirty="0">
                <a:latin typeface="Calibri"/>
                <a:cs typeface="Calibri"/>
              </a:rPr>
              <a:t> </a:t>
            </a:r>
            <a:r>
              <a:rPr sz="2400" dirty="0">
                <a:latin typeface="Calibri"/>
                <a:cs typeface="Calibri"/>
              </a:rPr>
              <a:t>day.</a:t>
            </a:r>
            <a:r>
              <a:rPr sz="2400" spc="-15" dirty="0">
                <a:latin typeface="Calibri"/>
                <a:cs typeface="Calibri"/>
              </a:rPr>
              <a:t> </a:t>
            </a:r>
            <a:r>
              <a:rPr sz="2400" dirty="0">
                <a:latin typeface="Calibri"/>
                <a:cs typeface="Calibri"/>
              </a:rPr>
              <a:t>Due</a:t>
            </a:r>
            <a:r>
              <a:rPr sz="2400" spc="-20" dirty="0">
                <a:latin typeface="Calibri"/>
                <a:cs typeface="Calibri"/>
              </a:rPr>
              <a:t> </a:t>
            </a:r>
            <a:r>
              <a:rPr sz="2400" dirty="0">
                <a:latin typeface="Calibri"/>
                <a:cs typeface="Calibri"/>
              </a:rPr>
              <a:t>to</a:t>
            </a:r>
            <a:r>
              <a:rPr sz="2400" spc="-15" dirty="0">
                <a:latin typeface="Calibri"/>
                <a:cs typeface="Calibri"/>
              </a:rPr>
              <a:t> </a:t>
            </a:r>
            <a:r>
              <a:rPr sz="2400" dirty="0">
                <a:latin typeface="Calibri"/>
                <a:cs typeface="Calibri"/>
              </a:rPr>
              <a:t>laws</a:t>
            </a:r>
            <a:r>
              <a:rPr sz="2400" spc="-15" dirty="0">
                <a:latin typeface="Calibri"/>
                <a:cs typeface="Calibri"/>
              </a:rPr>
              <a:t> </a:t>
            </a:r>
            <a:r>
              <a:rPr sz="2400" dirty="0">
                <a:latin typeface="Calibri"/>
                <a:cs typeface="Calibri"/>
              </a:rPr>
              <a:t>that</a:t>
            </a:r>
            <a:r>
              <a:rPr sz="2400" spc="-15" dirty="0">
                <a:latin typeface="Calibri"/>
                <a:cs typeface="Calibri"/>
              </a:rPr>
              <a:t> </a:t>
            </a:r>
            <a:r>
              <a:rPr sz="2400" spc="-20" dirty="0">
                <a:latin typeface="Calibri"/>
                <a:cs typeface="Calibri"/>
              </a:rPr>
              <a:t>have </a:t>
            </a:r>
            <a:r>
              <a:rPr sz="2400" dirty="0">
                <a:latin typeface="Calibri"/>
                <a:cs typeface="Calibri"/>
              </a:rPr>
              <a:t>been</a:t>
            </a:r>
            <a:r>
              <a:rPr sz="2400" spc="-30" dirty="0">
                <a:latin typeface="Calibri"/>
                <a:cs typeface="Calibri"/>
              </a:rPr>
              <a:t> </a:t>
            </a:r>
            <a:r>
              <a:rPr sz="2400" dirty="0">
                <a:latin typeface="Calibri"/>
                <a:cs typeface="Calibri"/>
              </a:rPr>
              <a:t>established</a:t>
            </a:r>
            <a:r>
              <a:rPr sz="2400" spc="-25" dirty="0">
                <a:latin typeface="Calibri"/>
                <a:cs typeface="Calibri"/>
              </a:rPr>
              <a:t> </a:t>
            </a:r>
            <a:r>
              <a:rPr sz="2400" dirty="0">
                <a:latin typeface="Calibri"/>
                <a:cs typeface="Calibri"/>
              </a:rPr>
              <a:t>since</a:t>
            </a:r>
            <a:r>
              <a:rPr sz="2400" spc="-25" dirty="0">
                <a:latin typeface="Calibri"/>
                <a:cs typeface="Calibri"/>
              </a:rPr>
              <a:t> </a:t>
            </a:r>
            <a:r>
              <a:rPr sz="2400" dirty="0">
                <a:latin typeface="Calibri"/>
                <a:cs typeface="Calibri"/>
              </a:rPr>
              <a:t>that</a:t>
            </a:r>
            <a:r>
              <a:rPr sz="2400" spc="-25" dirty="0">
                <a:latin typeface="Calibri"/>
                <a:cs typeface="Calibri"/>
              </a:rPr>
              <a:t> </a:t>
            </a:r>
            <a:r>
              <a:rPr sz="2400" dirty="0">
                <a:latin typeface="Calibri"/>
                <a:cs typeface="Calibri"/>
              </a:rPr>
              <a:t>time</a:t>
            </a:r>
            <a:r>
              <a:rPr sz="2400" spc="-30" dirty="0">
                <a:latin typeface="Calibri"/>
                <a:cs typeface="Calibri"/>
              </a:rPr>
              <a:t> </a:t>
            </a:r>
            <a:r>
              <a:rPr sz="2400" dirty="0">
                <a:latin typeface="Calibri"/>
                <a:cs typeface="Calibri"/>
              </a:rPr>
              <a:t>very</a:t>
            </a:r>
            <a:r>
              <a:rPr sz="2400" spc="-25" dirty="0">
                <a:latin typeface="Calibri"/>
                <a:cs typeface="Calibri"/>
              </a:rPr>
              <a:t> </a:t>
            </a:r>
            <a:r>
              <a:rPr sz="2400" dirty="0">
                <a:latin typeface="Calibri"/>
                <a:cs typeface="Calibri"/>
              </a:rPr>
              <a:t>few</a:t>
            </a:r>
            <a:r>
              <a:rPr sz="2400" spc="-25" dirty="0">
                <a:latin typeface="Calibri"/>
                <a:cs typeface="Calibri"/>
              </a:rPr>
              <a:t> </a:t>
            </a:r>
            <a:r>
              <a:rPr sz="2400" dirty="0">
                <a:latin typeface="Calibri"/>
                <a:cs typeface="Calibri"/>
              </a:rPr>
              <a:t>Americans</a:t>
            </a:r>
            <a:r>
              <a:rPr sz="2400" spc="-25" dirty="0">
                <a:latin typeface="Calibri"/>
                <a:cs typeface="Calibri"/>
              </a:rPr>
              <a:t> </a:t>
            </a:r>
            <a:r>
              <a:rPr sz="2400" dirty="0">
                <a:latin typeface="Calibri"/>
                <a:cs typeface="Calibri"/>
              </a:rPr>
              <a:t>actually</a:t>
            </a:r>
            <a:r>
              <a:rPr sz="2400" spc="-30" dirty="0">
                <a:latin typeface="Calibri"/>
                <a:cs typeface="Calibri"/>
              </a:rPr>
              <a:t> </a:t>
            </a:r>
            <a:r>
              <a:rPr sz="2400" dirty="0">
                <a:latin typeface="Calibri"/>
                <a:cs typeface="Calibri"/>
              </a:rPr>
              <a:t>own</a:t>
            </a:r>
            <a:r>
              <a:rPr sz="2400" spc="-25" dirty="0">
                <a:latin typeface="Calibri"/>
                <a:cs typeface="Calibri"/>
              </a:rPr>
              <a:t> </a:t>
            </a:r>
            <a:r>
              <a:rPr sz="2400" dirty="0">
                <a:latin typeface="Calibri"/>
                <a:cs typeface="Calibri"/>
              </a:rPr>
              <a:t>property.</a:t>
            </a:r>
            <a:r>
              <a:rPr sz="2400" spc="-25" dirty="0">
                <a:latin typeface="Calibri"/>
                <a:cs typeface="Calibri"/>
              </a:rPr>
              <a:t> </a:t>
            </a:r>
            <a:endParaRPr lang="en-US" sz="2400" spc="-20" dirty="0">
              <a:latin typeface="Calibri"/>
              <a:cs typeface="Calibri"/>
            </a:endParaRPr>
          </a:p>
          <a:p>
            <a:pPr marL="12700" marR="5080">
              <a:lnSpc>
                <a:spcPct val="107000"/>
              </a:lnSpc>
              <a:spcBef>
                <a:spcPts val="100"/>
              </a:spcBef>
              <a:tabLst>
                <a:tab pos="800735" algn="l"/>
                <a:tab pos="5813425" algn="l"/>
              </a:tabLst>
            </a:pPr>
            <a:r>
              <a:rPr sz="2400" dirty="0">
                <a:latin typeface="Calibri"/>
                <a:cs typeface="Calibri"/>
              </a:rPr>
              <a:t>The</a:t>
            </a:r>
            <a:r>
              <a:rPr sz="2400" spc="-20" dirty="0">
                <a:latin typeface="Calibri"/>
                <a:cs typeface="Calibri"/>
              </a:rPr>
              <a:t> </a:t>
            </a:r>
            <a:r>
              <a:rPr sz="2400" dirty="0">
                <a:latin typeface="Calibri"/>
                <a:cs typeface="Calibri"/>
              </a:rPr>
              <a:t>legal</a:t>
            </a:r>
            <a:r>
              <a:rPr sz="2400" spc="-20" dirty="0">
                <a:latin typeface="Calibri"/>
                <a:cs typeface="Calibri"/>
              </a:rPr>
              <a:t> </a:t>
            </a:r>
            <a:r>
              <a:rPr sz="2400" dirty="0">
                <a:latin typeface="Calibri"/>
                <a:cs typeface="Calibri"/>
              </a:rPr>
              <a:t>maxim</a:t>
            </a:r>
            <a:r>
              <a:rPr lang="en-US" sz="2400" dirty="0">
                <a:latin typeface="Calibri"/>
                <a:cs typeface="Calibri"/>
              </a:rPr>
              <a:t>,</a:t>
            </a:r>
            <a:r>
              <a:rPr sz="2400" spc="-20" dirty="0">
                <a:latin typeface="Calibri"/>
                <a:cs typeface="Calibri"/>
              </a:rPr>
              <a:t> </a:t>
            </a:r>
            <a:r>
              <a:rPr sz="2400" dirty="0">
                <a:latin typeface="Calibri"/>
                <a:cs typeface="Calibri"/>
              </a:rPr>
              <a:t>“</a:t>
            </a:r>
            <a:r>
              <a:rPr sz="2400" i="1" dirty="0">
                <a:latin typeface="Calibri"/>
                <a:cs typeface="Calibri"/>
              </a:rPr>
              <a:t>lex</a:t>
            </a:r>
            <a:r>
              <a:rPr sz="2400" i="1" spc="-20" dirty="0">
                <a:latin typeface="Calibri"/>
                <a:cs typeface="Calibri"/>
              </a:rPr>
              <a:t> </a:t>
            </a:r>
            <a:r>
              <a:rPr sz="2400" i="1" dirty="0">
                <a:latin typeface="Calibri"/>
                <a:cs typeface="Calibri"/>
              </a:rPr>
              <a:t>non</a:t>
            </a:r>
            <a:r>
              <a:rPr sz="2400" i="1" spc="-20" dirty="0">
                <a:latin typeface="Calibri"/>
                <a:cs typeface="Calibri"/>
              </a:rPr>
              <a:t> </a:t>
            </a:r>
            <a:r>
              <a:rPr sz="2400" i="1" dirty="0">
                <a:latin typeface="Calibri"/>
                <a:cs typeface="Calibri"/>
              </a:rPr>
              <a:t>cogit</a:t>
            </a:r>
            <a:r>
              <a:rPr sz="2400" i="1" spc="-20" dirty="0">
                <a:latin typeface="Calibri"/>
                <a:cs typeface="Calibri"/>
              </a:rPr>
              <a:t> </a:t>
            </a:r>
            <a:r>
              <a:rPr sz="2400" i="1" dirty="0">
                <a:latin typeface="Calibri"/>
                <a:cs typeface="Calibri"/>
              </a:rPr>
              <a:t>ad</a:t>
            </a:r>
            <a:r>
              <a:rPr sz="2400" i="1" spc="-20" dirty="0">
                <a:latin typeface="Calibri"/>
                <a:cs typeface="Calibri"/>
              </a:rPr>
              <a:t> </a:t>
            </a:r>
            <a:r>
              <a:rPr sz="2400" i="1" dirty="0">
                <a:latin typeface="Calibri"/>
                <a:cs typeface="Calibri"/>
              </a:rPr>
              <a:t>impossibilia</a:t>
            </a:r>
            <a:r>
              <a:rPr sz="2400" dirty="0">
                <a:latin typeface="Calibri"/>
                <a:cs typeface="Calibri"/>
              </a:rPr>
              <a:t>”</a:t>
            </a:r>
            <a:r>
              <a:rPr sz="2400" spc="-20" dirty="0">
                <a:latin typeface="Calibri"/>
                <a:cs typeface="Calibri"/>
              </a:rPr>
              <a:t> </a:t>
            </a:r>
            <a:r>
              <a:rPr sz="2400" dirty="0">
                <a:latin typeface="Calibri"/>
                <a:cs typeface="Calibri"/>
              </a:rPr>
              <a:t>meaning</a:t>
            </a:r>
            <a:r>
              <a:rPr sz="2400" spc="-20" dirty="0">
                <a:latin typeface="Calibri"/>
                <a:cs typeface="Calibri"/>
              </a:rPr>
              <a:t> </a:t>
            </a:r>
            <a:r>
              <a:rPr sz="2400" dirty="0">
                <a:latin typeface="Calibri"/>
                <a:cs typeface="Calibri"/>
              </a:rPr>
              <a:t>“The</a:t>
            </a:r>
            <a:r>
              <a:rPr sz="2400" spc="-20" dirty="0">
                <a:latin typeface="Calibri"/>
                <a:cs typeface="Calibri"/>
              </a:rPr>
              <a:t> </a:t>
            </a:r>
            <a:r>
              <a:rPr sz="2400" dirty="0">
                <a:latin typeface="Calibri"/>
                <a:cs typeface="Calibri"/>
              </a:rPr>
              <a:t>law</a:t>
            </a:r>
            <a:r>
              <a:rPr sz="2400" spc="-20" dirty="0">
                <a:latin typeface="Calibri"/>
                <a:cs typeface="Calibri"/>
              </a:rPr>
              <a:t> </a:t>
            </a:r>
            <a:r>
              <a:rPr sz="2400" dirty="0">
                <a:latin typeface="Calibri"/>
                <a:cs typeface="Calibri"/>
              </a:rPr>
              <a:t>does</a:t>
            </a:r>
            <a:r>
              <a:rPr sz="2400" spc="-15" dirty="0">
                <a:latin typeface="Calibri"/>
                <a:cs typeface="Calibri"/>
              </a:rPr>
              <a:t> </a:t>
            </a:r>
            <a:r>
              <a:rPr sz="2400" spc="-25" dirty="0">
                <a:latin typeface="Calibri"/>
                <a:cs typeface="Calibri"/>
              </a:rPr>
              <a:t>not </a:t>
            </a:r>
            <a:r>
              <a:rPr sz="2400" dirty="0">
                <a:latin typeface="Calibri"/>
                <a:cs typeface="Calibri"/>
              </a:rPr>
              <a:t>compel</a:t>
            </a:r>
            <a:r>
              <a:rPr sz="2400" spc="-20" dirty="0">
                <a:latin typeface="Calibri"/>
                <a:cs typeface="Calibri"/>
              </a:rPr>
              <a:t> </a:t>
            </a:r>
            <a:r>
              <a:rPr sz="2400" dirty="0">
                <a:latin typeface="Calibri"/>
                <a:cs typeface="Calibri"/>
              </a:rPr>
              <a:t>a</a:t>
            </a:r>
            <a:r>
              <a:rPr sz="2400" spc="-20" dirty="0">
                <a:latin typeface="Calibri"/>
                <a:cs typeface="Calibri"/>
              </a:rPr>
              <a:t> </a:t>
            </a:r>
            <a:r>
              <a:rPr sz="2400" dirty="0">
                <a:latin typeface="Calibri"/>
                <a:cs typeface="Calibri"/>
              </a:rPr>
              <a:t>man</a:t>
            </a:r>
            <a:r>
              <a:rPr sz="2400" spc="-20" dirty="0">
                <a:latin typeface="Calibri"/>
                <a:cs typeface="Calibri"/>
              </a:rPr>
              <a:t> </a:t>
            </a:r>
            <a:r>
              <a:rPr sz="2400" dirty="0">
                <a:latin typeface="Calibri"/>
                <a:cs typeface="Calibri"/>
              </a:rPr>
              <a:t>to</a:t>
            </a:r>
            <a:r>
              <a:rPr sz="2400" spc="-20" dirty="0">
                <a:latin typeface="Calibri"/>
                <a:cs typeface="Calibri"/>
              </a:rPr>
              <a:t> </a:t>
            </a:r>
            <a:r>
              <a:rPr sz="2400" dirty="0">
                <a:latin typeface="Calibri"/>
                <a:cs typeface="Calibri"/>
              </a:rPr>
              <a:t>do</a:t>
            </a:r>
            <a:r>
              <a:rPr sz="2400" spc="-20" dirty="0">
                <a:latin typeface="Calibri"/>
                <a:cs typeface="Calibri"/>
              </a:rPr>
              <a:t> </a:t>
            </a:r>
            <a:r>
              <a:rPr sz="2400" dirty="0">
                <a:latin typeface="Calibri"/>
                <a:cs typeface="Calibri"/>
              </a:rPr>
              <a:t>that</a:t>
            </a:r>
            <a:r>
              <a:rPr sz="2400" spc="-20" dirty="0">
                <a:latin typeface="Calibri"/>
                <a:cs typeface="Calibri"/>
              </a:rPr>
              <a:t> </a:t>
            </a:r>
            <a:r>
              <a:rPr sz="2400" dirty="0">
                <a:latin typeface="Calibri"/>
                <a:cs typeface="Calibri"/>
              </a:rPr>
              <a:t>which</a:t>
            </a:r>
            <a:r>
              <a:rPr sz="2400" spc="-20" dirty="0">
                <a:latin typeface="Calibri"/>
                <a:cs typeface="Calibri"/>
              </a:rPr>
              <a:t> </a:t>
            </a:r>
            <a:r>
              <a:rPr sz="2400" dirty="0">
                <a:latin typeface="Calibri"/>
                <a:cs typeface="Calibri"/>
              </a:rPr>
              <a:t>he</a:t>
            </a:r>
            <a:r>
              <a:rPr sz="2400" spc="-15" dirty="0">
                <a:latin typeface="Calibri"/>
                <a:cs typeface="Calibri"/>
              </a:rPr>
              <a:t> </a:t>
            </a:r>
            <a:r>
              <a:rPr sz="2400" dirty="0">
                <a:latin typeface="Calibri"/>
                <a:cs typeface="Calibri"/>
              </a:rPr>
              <a:t>cannot</a:t>
            </a:r>
            <a:r>
              <a:rPr sz="2400" spc="-20" dirty="0">
                <a:latin typeface="Calibri"/>
                <a:cs typeface="Calibri"/>
              </a:rPr>
              <a:t> </a:t>
            </a:r>
            <a:r>
              <a:rPr sz="2400" dirty="0">
                <a:latin typeface="Calibri"/>
                <a:cs typeface="Calibri"/>
              </a:rPr>
              <a:t>possibly</a:t>
            </a:r>
            <a:r>
              <a:rPr sz="2400" spc="-20" dirty="0">
                <a:latin typeface="Calibri"/>
                <a:cs typeface="Calibri"/>
              </a:rPr>
              <a:t> </a:t>
            </a:r>
            <a:r>
              <a:rPr sz="2400" dirty="0">
                <a:latin typeface="Calibri"/>
                <a:cs typeface="Calibri"/>
              </a:rPr>
              <a:t>perform</a:t>
            </a:r>
            <a:r>
              <a:rPr lang="en-US" sz="2400" dirty="0">
                <a:latin typeface="Calibri"/>
                <a:cs typeface="Calibri"/>
              </a:rPr>
              <a:t>,</a:t>
            </a:r>
            <a:r>
              <a:rPr sz="2400" dirty="0">
                <a:latin typeface="Calibri"/>
                <a:cs typeface="Calibri"/>
              </a:rPr>
              <a:t>”</a:t>
            </a:r>
            <a:r>
              <a:rPr sz="2400" spc="-20" dirty="0">
                <a:latin typeface="Calibri"/>
                <a:cs typeface="Calibri"/>
              </a:rPr>
              <a:t> </a:t>
            </a:r>
            <a:r>
              <a:rPr sz="2400" dirty="0">
                <a:latin typeface="Calibri"/>
                <a:cs typeface="Calibri"/>
              </a:rPr>
              <a:t>applies</a:t>
            </a:r>
            <a:r>
              <a:rPr sz="2400" spc="-20" dirty="0">
                <a:latin typeface="Calibri"/>
                <a:cs typeface="Calibri"/>
              </a:rPr>
              <a:t> </a:t>
            </a:r>
            <a:r>
              <a:rPr sz="2400" dirty="0">
                <a:latin typeface="Calibri"/>
                <a:cs typeface="Calibri"/>
              </a:rPr>
              <a:t>here.</a:t>
            </a:r>
            <a:r>
              <a:rPr sz="2400" spc="-20" dirty="0">
                <a:latin typeface="Calibri"/>
                <a:cs typeface="Calibri"/>
              </a:rPr>
              <a:t> </a:t>
            </a:r>
            <a:r>
              <a:rPr sz="2400" dirty="0">
                <a:latin typeface="Calibri"/>
                <a:cs typeface="Calibri"/>
              </a:rPr>
              <a:t>There</a:t>
            </a:r>
            <a:r>
              <a:rPr sz="2400" spc="-20" dirty="0">
                <a:latin typeface="Calibri"/>
                <a:cs typeface="Calibri"/>
              </a:rPr>
              <a:t> </a:t>
            </a:r>
            <a:r>
              <a:rPr sz="2400" dirty="0">
                <a:latin typeface="Calibri"/>
                <a:cs typeface="Calibri"/>
              </a:rPr>
              <a:t>are</a:t>
            </a:r>
            <a:r>
              <a:rPr sz="2400" spc="-15" dirty="0">
                <a:latin typeface="Calibri"/>
                <a:cs typeface="Calibri"/>
              </a:rPr>
              <a:t> </a:t>
            </a:r>
            <a:r>
              <a:rPr sz="2400" spc="-20" dirty="0">
                <a:latin typeface="Calibri"/>
                <a:cs typeface="Calibri"/>
              </a:rPr>
              <a:t>many </a:t>
            </a:r>
            <a:r>
              <a:rPr sz="2400" dirty="0">
                <a:latin typeface="Calibri"/>
                <a:cs typeface="Calibri"/>
              </a:rPr>
              <a:t>other</a:t>
            </a:r>
            <a:r>
              <a:rPr sz="2400" spc="-25" dirty="0">
                <a:latin typeface="Calibri"/>
                <a:cs typeface="Calibri"/>
              </a:rPr>
              <a:t> </a:t>
            </a:r>
            <a:r>
              <a:rPr sz="2400" dirty="0">
                <a:latin typeface="Calibri"/>
                <a:cs typeface="Calibri"/>
              </a:rPr>
              <a:t>similar</a:t>
            </a:r>
            <a:r>
              <a:rPr sz="2400" spc="-20" dirty="0">
                <a:latin typeface="Calibri"/>
                <a:cs typeface="Calibri"/>
              </a:rPr>
              <a:t> </a:t>
            </a:r>
            <a:r>
              <a:rPr lang="en-US" sz="2400" dirty="0">
                <a:latin typeface="Calibri"/>
                <a:cs typeface="Calibri"/>
              </a:rPr>
              <a:t>M</a:t>
            </a:r>
            <a:r>
              <a:rPr sz="2400" dirty="0">
                <a:latin typeface="Calibri"/>
                <a:cs typeface="Calibri"/>
              </a:rPr>
              <a:t>axims</a:t>
            </a:r>
            <a:r>
              <a:rPr sz="2400" spc="-20" dirty="0">
                <a:latin typeface="Calibri"/>
                <a:cs typeface="Calibri"/>
              </a:rPr>
              <a:t> </a:t>
            </a:r>
            <a:r>
              <a:rPr sz="2400" dirty="0">
                <a:latin typeface="Calibri"/>
                <a:cs typeface="Calibri"/>
              </a:rPr>
              <a:t>in</a:t>
            </a:r>
            <a:r>
              <a:rPr sz="2400" spc="-25" dirty="0">
                <a:latin typeface="Calibri"/>
                <a:cs typeface="Calibri"/>
              </a:rPr>
              <a:t> </a:t>
            </a:r>
            <a:r>
              <a:rPr lang="en-US" sz="2400" dirty="0">
                <a:latin typeface="Calibri"/>
                <a:cs typeface="Calibri"/>
              </a:rPr>
              <a:t>L</a:t>
            </a:r>
            <a:r>
              <a:rPr sz="2400" dirty="0">
                <a:latin typeface="Calibri"/>
                <a:cs typeface="Calibri"/>
              </a:rPr>
              <a:t>aw.</a:t>
            </a:r>
            <a:r>
              <a:rPr sz="2400" spc="-20" dirty="0">
                <a:latin typeface="Calibri"/>
                <a:cs typeface="Calibri"/>
              </a:rPr>
              <a:t> </a:t>
            </a:r>
            <a:r>
              <a:rPr sz="2400" dirty="0">
                <a:latin typeface="Calibri"/>
                <a:cs typeface="Calibri"/>
              </a:rPr>
              <a:t>Th</a:t>
            </a:r>
            <a:r>
              <a:rPr lang="en-US" sz="2400" dirty="0">
                <a:latin typeface="Calibri"/>
                <a:cs typeface="Calibri"/>
              </a:rPr>
              <a:t>e</a:t>
            </a:r>
            <a:r>
              <a:rPr sz="2400" dirty="0">
                <a:latin typeface="Calibri"/>
                <a:cs typeface="Calibri"/>
              </a:rPr>
              <a:t>se</a:t>
            </a:r>
            <a:r>
              <a:rPr sz="2400" spc="-20" dirty="0">
                <a:latin typeface="Calibri"/>
                <a:cs typeface="Calibri"/>
              </a:rPr>
              <a:t> </a:t>
            </a:r>
            <a:r>
              <a:rPr sz="2400" dirty="0">
                <a:latin typeface="Calibri"/>
                <a:cs typeface="Calibri"/>
              </a:rPr>
              <a:t>requirements</a:t>
            </a:r>
            <a:r>
              <a:rPr sz="2400" spc="-20" dirty="0">
                <a:latin typeface="Calibri"/>
                <a:cs typeface="Calibri"/>
              </a:rPr>
              <a:t> </a:t>
            </a:r>
            <a:r>
              <a:rPr sz="2400" dirty="0">
                <a:latin typeface="Calibri"/>
                <a:cs typeface="Calibri"/>
              </a:rPr>
              <a:t>are</a:t>
            </a:r>
            <a:r>
              <a:rPr sz="2400" spc="-25" dirty="0">
                <a:latin typeface="Calibri"/>
                <a:cs typeface="Calibri"/>
              </a:rPr>
              <a:t> </a:t>
            </a:r>
            <a:r>
              <a:rPr sz="2400" dirty="0">
                <a:latin typeface="Calibri"/>
                <a:cs typeface="Calibri"/>
              </a:rPr>
              <a:t>waived</a:t>
            </a:r>
            <a:r>
              <a:rPr sz="2400" spc="-20" dirty="0">
                <a:latin typeface="Calibri"/>
                <a:cs typeface="Calibri"/>
              </a:rPr>
              <a:t> </a:t>
            </a:r>
            <a:r>
              <a:rPr sz="2400" dirty="0">
                <a:latin typeface="Calibri"/>
                <a:cs typeface="Calibri"/>
              </a:rPr>
              <a:t>due</a:t>
            </a:r>
            <a:r>
              <a:rPr sz="2400" spc="-20" dirty="0">
                <a:latin typeface="Calibri"/>
                <a:cs typeface="Calibri"/>
              </a:rPr>
              <a:t> </a:t>
            </a:r>
            <a:r>
              <a:rPr sz="2400" dirty="0">
                <a:latin typeface="Calibri"/>
                <a:cs typeface="Calibri"/>
              </a:rPr>
              <a:t>to</a:t>
            </a:r>
            <a:r>
              <a:rPr sz="2400" spc="-20" dirty="0">
                <a:latin typeface="Calibri"/>
                <a:cs typeface="Calibri"/>
              </a:rPr>
              <a:t> </a:t>
            </a:r>
            <a:r>
              <a:rPr sz="2400" dirty="0">
                <a:latin typeface="Calibri"/>
                <a:cs typeface="Calibri"/>
              </a:rPr>
              <a:t>the</a:t>
            </a:r>
            <a:r>
              <a:rPr sz="2400" spc="-25" dirty="0">
                <a:latin typeface="Calibri"/>
                <a:cs typeface="Calibri"/>
              </a:rPr>
              <a:t> </a:t>
            </a:r>
            <a:r>
              <a:rPr sz="2400" dirty="0">
                <a:latin typeface="Calibri"/>
                <a:cs typeface="Calibri"/>
              </a:rPr>
              <a:t>fact</a:t>
            </a:r>
            <a:r>
              <a:rPr sz="2400" spc="-20" dirty="0">
                <a:latin typeface="Calibri"/>
                <a:cs typeface="Calibri"/>
              </a:rPr>
              <a:t> </a:t>
            </a:r>
            <a:r>
              <a:rPr sz="2400" dirty="0">
                <a:latin typeface="Calibri"/>
                <a:cs typeface="Calibri"/>
              </a:rPr>
              <a:t>that</a:t>
            </a:r>
            <a:r>
              <a:rPr sz="2400" spc="-20" dirty="0">
                <a:latin typeface="Calibri"/>
                <a:cs typeface="Calibri"/>
              </a:rPr>
              <a:t> </a:t>
            </a:r>
            <a:r>
              <a:rPr sz="2400" dirty="0">
                <a:latin typeface="Calibri"/>
                <a:cs typeface="Calibri"/>
              </a:rPr>
              <a:t>they</a:t>
            </a:r>
            <a:r>
              <a:rPr sz="2400" spc="-20" dirty="0">
                <a:latin typeface="Calibri"/>
                <a:cs typeface="Calibri"/>
              </a:rPr>
              <a:t> </a:t>
            </a:r>
            <a:r>
              <a:rPr sz="2400" spc="-25" dirty="0">
                <a:latin typeface="Calibri"/>
                <a:cs typeface="Calibri"/>
              </a:rPr>
              <a:t>are </a:t>
            </a:r>
            <a:r>
              <a:rPr sz="2400" dirty="0">
                <a:latin typeface="Calibri"/>
                <a:cs typeface="Calibri"/>
              </a:rPr>
              <a:t>impossible</a:t>
            </a:r>
            <a:r>
              <a:rPr sz="2400" spc="-35" dirty="0">
                <a:latin typeface="Calibri"/>
                <a:cs typeface="Calibri"/>
              </a:rPr>
              <a:t> </a:t>
            </a:r>
            <a:r>
              <a:rPr sz="2400" dirty="0">
                <a:latin typeface="Calibri"/>
                <a:cs typeface="Calibri"/>
              </a:rPr>
              <a:t>and</a:t>
            </a:r>
            <a:r>
              <a:rPr sz="2400" spc="-20" dirty="0">
                <a:latin typeface="Calibri"/>
                <a:cs typeface="Calibri"/>
              </a:rPr>
              <a:t> </a:t>
            </a:r>
            <a:r>
              <a:rPr sz="2400" dirty="0">
                <a:latin typeface="Calibri"/>
                <a:cs typeface="Calibri"/>
              </a:rPr>
              <a:t>cannot</a:t>
            </a:r>
            <a:r>
              <a:rPr sz="2400" spc="-25" dirty="0">
                <a:latin typeface="Calibri"/>
                <a:cs typeface="Calibri"/>
              </a:rPr>
              <a:t> </a:t>
            </a:r>
            <a:r>
              <a:rPr sz="2400" dirty="0">
                <a:latin typeface="Calibri"/>
                <a:cs typeface="Calibri"/>
              </a:rPr>
              <a:t>lawfully</a:t>
            </a:r>
            <a:r>
              <a:rPr sz="2400" spc="-20" dirty="0">
                <a:latin typeface="Calibri"/>
                <a:cs typeface="Calibri"/>
              </a:rPr>
              <a:t> </a:t>
            </a:r>
            <a:r>
              <a:rPr sz="2400" dirty="0">
                <a:latin typeface="Calibri"/>
                <a:cs typeface="Calibri"/>
              </a:rPr>
              <a:t>be</a:t>
            </a:r>
            <a:r>
              <a:rPr sz="2400" spc="-20" dirty="0">
                <a:latin typeface="Calibri"/>
                <a:cs typeface="Calibri"/>
              </a:rPr>
              <a:t> </a:t>
            </a:r>
            <a:r>
              <a:rPr sz="2400" spc="-10" dirty="0">
                <a:latin typeface="Calibri"/>
                <a:cs typeface="Calibri"/>
              </a:rPr>
              <a:t>required.</a:t>
            </a:r>
            <a:endParaRPr sz="2400" dirty="0">
              <a:latin typeface="Calibri"/>
              <a:cs typeface="Calibri"/>
            </a:endParaRPr>
          </a:p>
        </p:txBody>
      </p:sp>
    </p:spTree>
    <p:extLst>
      <p:ext uri="{BB962C8B-B14F-4D97-AF65-F5344CB8AC3E}">
        <p14:creationId xmlns:p14="http://schemas.microsoft.com/office/powerpoint/2010/main" val="266082996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object 2">
            <a:extLst>
              <a:ext uri="{FF2B5EF4-FFF2-40B4-BE49-F238E27FC236}">
                <a16:creationId xmlns:a16="http://schemas.microsoft.com/office/drawing/2014/main" xmlns="" id="{C5EE78AA-FC06-D76B-7291-2909DCABCB65}"/>
              </a:ext>
            </a:extLst>
          </p:cNvPr>
          <p:cNvPicPr/>
          <p:nvPr/>
        </p:nvPicPr>
        <p:blipFill>
          <a:blip r:embed="rId2" cstate="print"/>
          <a:stretch>
            <a:fillRect/>
          </a:stretch>
        </p:blipFill>
        <p:spPr>
          <a:xfrm>
            <a:off x="2393577" y="9939"/>
            <a:ext cx="7404845" cy="6848060"/>
          </a:xfrm>
          <a:prstGeom prst="rect">
            <a:avLst/>
          </a:prstGeom>
        </p:spPr>
      </p:pic>
      <p:sp>
        <p:nvSpPr>
          <p:cNvPr id="2" name="object 2"/>
          <p:cNvSpPr txBox="1"/>
          <p:nvPr/>
        </p:nvSpPr>
        <p:spPr>
          <a:xfrm>
            <a:off x="304800" y="1534512"/>
            <a:ext cx="11734800" cy="751488"/>
          </a:xfrm>
          <a:prstGeom prst="rect">
            <a:avLst/>
          </a:prstGeom>
        </p:spPr>
        <p:txBody>
          <a:bodyPr vert="horz" wrap="square" lIns="0" tIns="12700" rIns="0" bIns="0" rtlCol="0">
            <a:spAutoFit/>
          </a:bodyPr>
          <a:lstStyle/>
          <a:p>
            <a:pPr marL="12700" algn="ctr">
              <a:lnSpc>
                <a:spcPct val="100000"/>
              </a:lnSpc>
              <a:spcBef>
                <a:spcPts val="100"/>
              </a:spcBef>
            </a:pPr>
            <a:r>
              <a:rPr lang="en-US" sz="4800" b="1" dirty="0">
                <a:latin typeface="Calibri"/>
                <a:cs typeface="Calibri"/>
              </a:rPr>
              <a:t> </a:t>
            </a:r>
            <a:r>
              <a:rPr sz="4400" b="1" dirty="0">
                <a:latin typeface="+mj-lt"/>
                <a:cs typeface="Calibri"/>
              </a:rPr>
              <a:t>PLAN</a:t>
            </a:r>
            <a:r>
              <a:rPr sz="4400" b="1" spc="-20" dirty="0">
                <a:latin typeface="+mj-lt"/>
                <a:cs typeface="Calibri"/>
              </a:rPr>
              <a:t> </a:t>
            </a:r>
            <a:r>
              <a:rPr sz="4400" b="1" spc="-10" dirty="0">
                <a:latin typeface="+mj-lt"/>
                <a:cs typeface="Calibri"/>
              </a:rPr>
              <a:t>OUTLINE</a:t>
            </a:r>
            <a:endParaRPr sz="4400" dirty="0">
              <a:latin typeface="+mj-lt"/>
              <a:cs typeface="Calibri"/>
            </a:endParaRPr>
          </a:p>
        </p:txBody>
      </p:sp>
      <p:sp>
        <p:nvSpPr>
          <p:cNvPr id="3" name="object 3"/>
          <p:cNvSpPr txBox="1"/>
          <p:nvPr/>
        </p:nvSpPr>
        <p:spPr>
          <a:xfrm>
            <a:off x="389425" y="2969889"/>
            <a:ext cx="11421575" cy="2746906"/>
          </a:xfrm>
          <a:prstGeom prst="rect">
            <a:avLst/>
          </a:prstGeom>
        </p:spPr>
        <p:txBody>
          <a:bodyPr vert="horz" wrap="square" lIns="0" tIns="12700" rIns="0" bIns="0" rtlCol="0">
            <a:spAutoFit/>
          </a:bodyPr>
          <a:lstStyle/>
          <a:p>
            <a:pPr marL="12700" algn="ctr">
              <a:lnSpc>
                <a:spcPct val="100000"/>
              </a:lnSpc>
              <a:spcBef>
                <a:spcPts val="100"/>
              </a:spcBef>
            </a:pPr>
            <a:r>
              <a:rPr sz="4400" b="1" u="sng" dirty="0">
                <a:cs typeface="Calibri"/>
              </a:rPr>
              <a:t>STEP</a:t>
            </a:r>
            <a:r>
              <a:rPr sz="4400" b="1" u="sng" spc="-25" dirty="0">
                <a:cs typeface="Calibri"/>
              </a:rPr>
              <a:t> </a:t>
            </a:r>
            <a:r>
              <a:rPr sz="4400" b="1" u="sng" dirty="0">
                <a:cs typeface="Calibri"/>
              </a:rPr>
              <a:t>ONE</a:t>
            </a:r>
            <a:r>
              <a:rPr sz="4400" b="1" spc="-25" dirty="0">
                <a:cs typeface="Calibri"/>
              </a:rPr>
              <a:t> </a:t>
            </a:r>
            <a:endParaRPr lang="en-US" sz="4400" b="1" spc="-25" dirty="0">
              <a:cs typeface="Calibri"/>
            </a:endParaRPr>
          </a:p>
          <a:p>
            <a:pPr marL="12700" algn="ctr">
              <a:lnSpc>
                <a:spcPct val="100000"/>
              </a:lnSpc>
              <a:spcBef>
                <a:spcPts val="100"/>
              </a:spcBef>
            </a:pPr>
            <a:r>
              <a:rPr lang="en-US" sz="4400" b="1" dirty="0">
                <a:cs typeface="Calibri"/>
              </a:rPr>
              <a:t>      </a:t>
            </a:r>
          </a:p>
          <a:p>
            <a:pPr marL="12700" algn="ctr">
              <a:lnSpc>
                <a:spcPct val="100000"/>
              </a:lnSpc>
              <a:spcBef>
                <a:spcPts val="100"/>
              </a:spcBef>
            </a:pPr>
            <a:r>
              <a:rPr lang="en-US" sz="4400" b="1" dirty="0">
                <a:cs typeface="Calibri"/>
              </a:rPr>
              <a:t>        </a:t>
            </a:r>
            <a:r>
              <a:rPr sz="4400" b="1" dirty="0">
                <a:cs typeface="Calibri"/>
              </a:rPr>
              <a:t>ESTABLISHING</a:t>
            </a:r>
            <a:r>
              <a:rPr sz="4400" b="1" spc="-20" dirty="0">
                <a:cs typeface="Calibri"/>
              </a:rPr>
              <a:t> </a:t>
            </a:r>
            <a:r>
              <a:rPr sz="4400" b="1" dirty="0">
                <a:cs typeface="Calibri"/>
              </a:rPr>
              <a:t>THE</a:t>
            </a:r>
            <a:r>
              <a:rPr sz="4400" b="1" spc="-25" dirty="0">
                <a:cs typeface="Calibri"/>
              </a:rPr>
              <a:t> </a:t>
            </a:r>
            <a:endParaRPr lang="en-US" sz="4400" b="1" spc="-25" dirty="0">
              <a:cs typeface="Calibri"/>
            </a:endParaRPr>
          </a:p>
          <a:p>
            <a:pPr marL="12700" algn="ctr">
              <a:lnSpc>
                <a:spcPct val="100000"/>
              </a:lnSpc>
              <a:spcBef>
                <a:spcPts val="100"/>
              </a:spcBef>
            </a:pPr>
            <a:r>
              <a:rPr sz="4400" b="1" dirty="0">
                <a:cs typeface="Calibri"/>
              </a:rPr>
              <a:t>OFFICE</a:t>
            </a:r>
            <a:r>
              <a:rPr sz="4400" b="1" spc="-20" dirty="0">
                <a:cs typeface="Calibri"/>
              </a:rPr>
              <a:t> </a:t>
            </a:r>
            <a:r>
              <a:rPr sz="4400" b="1" dirty="0">
                <a:cs typeface="Calibri"/>
              </a:rPr>
              <a:t>OF</a:t>
            </a:r>
            <a:r>
              <a:rPr sz="4400" b="1" spc="-20" dirty="0">
                <a:cs typeface="Calibri"/>
              </a:rPr>
              <a:t> </a:t>
            </a:r>
            <a:r>
              <a:rPr lang="en-US" sz="4400" b="1" spc="-20" dirty="0">
                <a:cs typeface="Calibri"/>
              </a:rPr>
              <a:t>THE INTERM </a:t>
            </a:r>
            <a:r>
              <a:rPr sz="4400" b="1" spc="-10" dirty="0">
                <a:cs typeface="Calibri"/>
              </a:rPr>
              <a:t>GOVERNOR</a:t>
            </a:r>
            <a:endParaRPr sz="4400" dirty="0">
              <a:cs typeface="Calibri"/>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object 2">
            <a:extLst>
              <a:ext uri="{FF2B5EF4-FFF2-40B4-BE49-F238E27FC236}">
                <a16:creationId xmlns:a16="http://schemas.microsoft.com/office/drawing/2014/main" xmlns="" id="{F4D72C5E-B701-4510-8316-E7E104586CE1}"/>
              </a:ext>
            </a:extLst>
          </p:cNvPr>
          <p:cNvPicPr/>
          <p:nvPr/>
        </p:nvPicPr>
        <p:blipFill>
          <a:blip r:embed="rId4" cstate="print">
            <a:clrChange>
              <a:clrFrom>
                <a:srgbClr val="000000">
                  <a:alpha val="0"/>
                </a:srgbClr>
              </a:clrFrom>
              <a:clrTo>
                <a:srgbClr val="000000">
                  <a:alpha val="0"/>
                </a:srgbClr>
              </a:clrTo>
            </a:clrChange>
            <a:duotone>
              <a:schemeClr val="accent1">
                <a:shade val="45000"/>
                <a:satMod val="135000"/>
              </a:schemeClr>
              <a:prstClr val="white"/>
            </a:duotone>
            <a:extLst>
              <a:ext uri="{BEBA8EAE-BF5A-486C-A8C5-ECC9F3942E4B}">
                <a14:imgProps xmlns:a14="http://schemas.microsoft.com/office/drawing/2010/main">
                  <a14:imgLayer r:embed="rId5">
                    <a14:imgEffect>
                      <a14:sharpenSoften amount="100000"/>
                    </a14:imgEffect>
                    <a14:imgEffect>
                      <a14:colorTemperature colorTemp="11500"/>
                    </a14:imgEffect>
                    <a14:imgEffect>
                      <a14:saturation sat="66000"/>
                    </a14:imgEffect>
                    <a14:imgEffect>
                      <a14:brightnessContrast contrast="-2000"/>
                    </a14:imgEffect>
                  </a14:imgLayer>
                </a14:imgProps>
              </a:ext>
            </a:extLst>
          </a:blip>
          <a:stretch>
            <a:fillRect/>
          </a:stretch>
        </p:blipFill>
        <p:spPr>
          <a:xfrm>
            <a:off x="2393577" y="4970"/>
            <a:ext cx="7404845" cy="6848060"/>
          </a:xfrm>
          <a:prstGeom prst="rect">
            <a:avLst/>
          </a:prstGeom>
          <a:noFill/>
          <a:effectLst>
            <a:outerShdw dist="50800" sx="147000" sy="147000" algn="ctr" rotWithShape="0">
              <a:srgbClr val="000000">
                <a:alpha val="0"/>
              </a:srgbClr>
            </a:outerShdw>
            <a:reflection endPos="65000" dist="50800" dir="5400000" sy="-100000" algn="bl" rotWithShape="0"/>
          </a:effectLst>
        </p:spPr>
      </p:pic>
      <p:sp>
        <p:nvSpPr>
          <p:cNvPr id="2" name="object 2"/>
          <p:cNvSpPr txBox="1"/>
          <p:nvPr/>
        </p:nvSpPr>
        <p:spPr>
          <a:xfrm>
            <a:off x="191307" y="304800"/>
            <a:ext cx="11783060" cy="6160661"/>
          </a:xfrm>
          <a:prstGeom prst="rect">
            <a:avLst/>
          </a:prstGeom>
        </p:spPr>
        <p:txBody>
          <a:bodyPr vert="horz" wrap="square" lIns="0" tIns="12700" rIns="0" bIns="0" rtlCol="0">
            <a:spAutoFit/>
          </a:bodyPr>
          <a:lstStyle/>
          <a:p>
            <a:pPr marL="469900" marR="288925" indent="-457200">
              <a:lnSpc>
                <a:spcPct val="107000"/>
              </a:lnSpc>
              <a:spcBef>
                <a:spcPts val="100"/>
              </a:spcBef>
              <a:buFont typeface="+mj-lt"/>
              <a:buAutoNum type="arabicParenR"/>
            </a:pPr>
            <a:r>
              <a:rPr sz="2400" dirty="0">
                <a:latin typeface="Calibri"/>
                <a:cs typeface="Calibri"/>
              </a:rPr>
              <a:t>The</a:t>
            </a:r>
            <a:r>
              <a:rPr sz="2400" spc="-30" dirty="0">
                <a:latin typeface="Calibri"/>
                <a:cs typeface="Calibri"/>
              </a:rPr>
              <a:t> </a:t>
            </a:r>
            <a:r>
              <a:rPr sz="2400" dirty="0">
                <a:latin typeface="Calibri"/>
                <a:cs typeface="Calibri"/>
              </a:rPr>
              <a:t>President</a:t>
            </a:r>
            <a:r>
              <a:rPr sz="2400" spc="-25" dirty="0">
                <a:latin typeface="Calibri"/>
                <a:cs typeface="Calibri"/>
              </a:rPr>
              <a:t> </a:t>
            </a:r>
            <a:r>
              <a:rPr sz="2400" dirty="0">
                <a:latin typeface="Calibri"/>
                <a:cs typeface="Calibri"/>
              </a:rPr>
              <a:t>shall</a:t>
            </a:r>
            <a:r>
              <a:rPr sz="2400" spc="-25" dirty="0">
                <a:latin typeface="Calibri"/>
                <a:cs typeface="Calibri"/>
              </a:rPr>
              <a:t> </a:t>
            </a:r>
            <a:r>
              <a:rPr sz="2400" dirty="0">
                <a:latin typeface="Calibri"/>
                <a:cs typeface="Calibri"/>
              </a:rPr>
              <a:t>appoint</a:t>
            </a:r>
            <a:r>
              <a:rPr sz="2400" spc="-25" dirty="0">
                <a:latin typeface="Calibri"/>
                <a:cs typeface="Calibri"/>
              </a:rPr>
              <a:t> </a:t>
            </a:r>
            <a:r>
              <a:rPr sz="2400" dirty="0" smtClean="0">
                <a:latin typeface="Calibri"/>
                <a:cs typeface="Calibri"/>
              </a:rPr>
              <a:t>a</a:t>
            </a:r>
            <a:r>
              <a:rPr lang="en-US" sz="2400" dirty="0" smtClean="0">
                <a:latin typeface="Calibri"/>
                <a:cs typeface="Calibri"/>
              </a:rPr>
              <a:t>n interim</a:t>
            </a:r>
            <a:r>
              <a:rPr sz="2400" spc="-30" dirty="0" smtClean="0">
                <a:latin typeface="Calibri"/>
                <a:cs typeface="Calibri"/>
              </a:rPr>
              <a:t> </a:t>
            </a:r>
            <a:r>
              <a:rPr sz="2400" dirty="0">
                <a:latin typeface="Calibri"/>
                <a:cs typeface="Calibri"/>
              </a:rPr>
              <a:t>Governor.</a:t>
            </a:r>
            <a:r>
              <a:rPr sz="2400" spc="-25" dirty="0">
                <a:latin typeface="Calibri"/>
                <a:cs typeface="Calibri"/>
              </a:rPr>
              <a:t> </a:t>
            </a:r>
            <a:r>
              <a:rPr lang="en-US" sz="2400" spc="-25" dirty="0" smtClean="0">
                <a:latin typeface="Calibri"/>
                <a:cs typeface="Calibri"/>
              </a:rPr>
              <a:t/>
            </a:r>
            <a:br>
              <a:rPr lang="en-US" sz="2400" spc="-25" dirty="0" smtClean="0">
                <a:latin typeface="Calibri"/>
                <a:cs typeface="Calibri"/>
              </a:rPr>
            </a:br>
            <a:r>
              <a:rPr sz="2400" dirty="0" smtClean="0">
                <a:latin typeface="Calibri"/>
                <a:cs typeface="Calibri"/>
              </a:rPr>
              <a:t>Reference</a:t>
            </a:r>
            <a:r>
              <a:rPr lang="en-US" sz="2400" dirty="0">
                <a:latin typeface="Calibri"/>
                <a:cs typeface="Calibri"/>
              </a:rPr>
              <a:t>: </a:t>
            </a:r>
            <a:r>
              <a:rPr sz="2400" spc="-25" dirty="0">
                <a:latin typeface="Calibri"/>
                <a:cs typeface="Calibri"/>
              </a:rPr>
              <a:t> </a:t>
            </a:r>
            <a:r>
              <a:rPr sz="2400" dirty="0">
                <a:latin typeface="Calibri"/>
                <a:cs typeface="Calibri"/>
              </a:rPr>
              <a:t>Addendum</a:t>
            </a:r>
            <a:r>
              <a:rPr sz="2400" spc="-30" dirty="0">
                <a:latin typeface="Calibri"/>
                <a:cs typeface="Calibri"/>
              </a:rPr>
              <a:t> </a:t>
            </a:r>
            <a:r>
              <a:rPr sz="2400" dirty="0">
                <a:latin typeface="Calibri"/>
                <a:cs typeface="Calibri"/>
              </a:rPr>
              <a:t>to</a:t>
            </a:r>
            <a:r>
              <a:rPr sz="2400" spc="-25" dirty="0">
                <a:latin typeface="Calibri"/>
                <a:cs typeface="Calibri"/>
              </a:rPr>
              <a:t> </a:t>
            </a:r>
            <a:r>
              <a:rPr sz="2400" dirty="0">
                <a:latin typeface="Calibri"/>
                <a:cs typeface="Calibri"/>
              </a:rPr>
              <a:t>“</a:t>
            </a:r>
            <a:r>
              <a:rPr sz="2400" spc="-25" dirty="0">
                <a:latin typeface="Calibri"/>
                <a:cs typeface="Calibri"/>
              </a:rPr>
              <a:t> </a:t>
            </a:r>
            <a:r>
              <a:rPr sz="2400" dirty="0">
                <a:latin typeface="Calibri"/>
                <a:cs typeface="Calibri"/>
              </a:rPr>
              <a:t>Implementation</a:t>
            </a:r>
            <a:r>
              <a:rPr sz="2400" spc="-25" dirty="0">
                <a:latin typeface="Calibri"/>
                <a:cs typeface="Calibri"/>
              </a:rPr>
              <a:t> </a:t>
            </a:r>
            <a:r>
              <a:rPr sz="2400" dirty="0">
                <a:latin typeface="Calibri"/>
                <a:cs typeface="Calibri"/>
              </a:rPr>
              <a:t>of</a:t>
            </a:r>
            <a:r>
              <a:rPr sz="2400" spc="-25" dirty="0">
                <a:latin typeface="Calibri"/>
                <a:cs typeface="Calibri"/>
              </a:rPr>
              <a:t> the </a:t>
            </a:r>
            <a:r>
              <a:rPr sz="2400" dirty="0">
                <a:latin typeface="Calibri"/>
                <a:cs typeface="Calibri"/>
              </a:rPr>
              <a:t>Northwest</a:t>
            </a:r>
            <a:r>
              <a:rPr sz="2400" spc="-45" dirty="0">
                <a:latin typeface="Calibri"/>
                <a:cs typeface="Calibri"/>
              </a:rPr>
              <a:t> </a:t>
            </a:r>
            <a:r>
              <a:rPr sz="2400" spc="-10" dirty="0">
                <a:latin typeface="Calibri"/>
                <a:cs typeface="Calibri"/>
              </a:rPr>
              <a:t>Ordinance”</a:t>
            </a:r>
            <a:r>
              <a:rPr lang="en-US" sz="2400" dirty="0">
                <a:latin typeface="Calibri"/>
                <a:cs typeface="Calibri"/>
              </a:rPr>
              <a:t/>
            </a:r>
            <a:br>
              <a:rPr lang="en-US" sz="2400" dirty="0">
                <a:latin typeface="Calibri"/>
                <a:cs typeface="Calibri"/>
              </a:rPr>
            </a:br>
            <a:r>
              <a:rPr sz="1400" i="1" u="heavy" spc="-10" dirty="0">
                <a:solidFill>
                  <a:srgbClr val="0563C1"/>
                </a:solidFill>
                <a:uFill>
                  <a:solidFill>
                    <a:srgbClr val="0563C1"/>
                  </a:solidFill>
                </a:uFill>
                <a:latin typeface="Calibri"/>
                <a:cs typeface="Calibri"/>
                <a:hlinkClick r:id="rId6"/>
              </a:rPr>
              <a:t>https://republicfortheunitedstatesofamerica.org/wp-content/uploads/2024/07/Addendum-</a:t>
            </a:r>
            <a:r>
              <a:rPr sz="1400" i="1" u="heavy" spc="-25" dirty="0">
                <a:solidFill>
                  <a:srgbClr val="0563C1"/>
                </a:solidFill>
                <a:uFill>
                  <a:solidFill>
                    <a:srgbClr val="0563C1"/>
                  </a:solidFill>
                </a:uFill>
                <a:latin typeface="Calibri"/>
                <a:cs typeface="Calibri"/>
                <a:hlinkClick r:id="rId6"/>
              </a:rPr>
              <a:t>to-</a:t>
            </a:r>
            <a:r>
              <a:rPr sz="1400" i="1" spc="-25" dirty="0">
                <a:solidFill>
                  <a:srgbClr val="0563C1"/>
                </a:solidFill>
                <a:latin typeface="Calibri"/>
                <a:cs typeface="Calibri"/>
                <a:hlinkClick r:id="rId6"/>
              </a:rPr>
              <a:t> </a:t>
            </a:r>
            <a:r>
              <a:rPr sz="1400" i="1" u="heavy" spc="-10" dirty="0">
                <a:solidFill>
                  <a:srgbClr val="0563C1"/>
                </a:solidFill>
                <a:uFill>
                  <a:solidFill>
                    <a:srgbClr val="0563C1"/>
                  </a:solidFill>
                </a:uFill>
                <a:latin typeface="Calibri"/>
                <a:cs typeface="Calibri"/>
                <a:hlinkClick r:id="rId6"/>
              </a:rPr>
              <a:t>the-Implementation-of-the-Northwest-</a:t>
            </a:r>
            <a:r>
              <a:rPr sz="1400" i="1" u="heavy" dirty="0">
                <a:solidFill>
                  <a:srgbClr val="0563C1"/>
                </a:solidFill>
                <a:uFill>
                  <a:solidFill>
                    <a:srgbClr val="0563C1"/>
                  </a:solidFill>
                </a:uFill>
                <a:latin typeface="Calibri"/>
                <a:cs typeface="Calibri"/>
                <a:hlinkClick r:id="rId6"/>
              </a:rPr>
              <a:t>Ordinance.pdf</a:t>
            </a:r>
            <a:r>
              <a:rPr sz="1400" i="1" dirty="0">
                <a:latin typeface="Calibri"/>
                <a:cs typeface="Calibri"/>
              </a:rPr>
              <a:t>.</a:t>
            </a:r>
            <a:r>
              <a:rPr sz="1400" i="1" spc="5" dirty="0">
                <a:latin typeface="Calibri"/>
                <a:cs typeface="Calibri"/>
              </a:rPr>
              <a:t> </a:t>
            </a:r>
            <a:endParaRPr lang="en-US" sz="1400" i="1" spc="5" dirty="0">
              <a:latin typeface="Calibri"/>
              <a:cs typeface="Calibri"/>
            </a:endParaRPr>
          </a:p>
          <a:p>
            <a:pPr marL="469900" marR="5080" indent="-457200">
              <a:lnSpc>
                <a:spcPct val="107000"/>
              </a:lnSpc>
              <a:buFont typeface="+mj-lt"/>
              <a:buAutoNum type="arabicParenR"/>
            </a:pPr>
            <a:endParaRPr lang="en-US" sz="2400" spc="5" dirty="0">
              <a:latin typeface="Calibri"/>
              <a:cs typeface="Calibri"/>
            </a:endParaRPr>
          </a:p>
          <a:p>
            <a:pPr marL="469900" marR="5080" indent="-457200">
              <a:lnSpc>
                <a:spcPct val="107000"/>
              </a:lnSpc>
              <a:buFont typeface="+mj-lt"/>
              <a:buAutoNum type="arabicParenR"/>
            </a:pPr>
            <a:r>
              <a:rPr sz="2400" dirty="0">
                <a:latin typeface="Calibri"/>
                <a:cs typeface="Calibri"/>
              </a:rPr>
              <a:t>The</a:t>
            </a:r>
            <a:r>
              <a:rPr sz="2400" spc="5" dirty="0">
                <a:latin typeface="Calibri"/>
                <a:cs typeface="Calibri"/>
              </a:rPr>
              <a:t> </a:t>
            </a:r>
            <a:r>
              <a:rPr lang="en-US" sz="2400" spc="5" dirty="0" smtClean="0">
                <a:latin typeface="Calibri"/>
                <a:cs typeface="Calibri"/>
              </a:rPr>
              <a:t>interim </a:t>
            </a:r>
            <a:r>
              <a:rPr sz="2400" dirty="0" smtClean="0">
                <a:latin typeface="Calibri"/>
                <a:cs typeface="Calibri"/>
              </a:rPr>
              <a:t>Governor</a:t>
            </a:r>
            <a:r>
              <a:rPr sz="2400" spc="5" dirty="0" smtClean="0">
                <a:latin typeface="Calibri"/>
                <a:cs typeface="Calibri"/>
              </a:rPr>
              <a:t> </a:t>
            </a:r>
            <a:r>
              <a:rPr sz="2400" dirty="0">
                <a:latin typeface="Calibri"/>
                <a:cs typeface="Calibri"/>
              </a:rPr>
              <a:t>must</a:t>
            </a:r>
            <a:r>
              <a:rPr sz="2400" spc="10" dirty="0">
                <a:latin typeface="Calibri"/>
                <a:cs typeface="Calibri"/>
              </a:rPr>
              <a:t> </a:t>
            </a:r>
            <a:r>
              <a:rPr sz="2400" dirty="0">
                <a:latin typeface="Calibri"/>
                <a:cs typeface="Calibri"/>
              </a:rPr>
              <a:t>at</a:t>
            </a:r>
            <a:r>
              <a:rPr sz="2400" spc="5" dirty="0">
                <a:latin typeface="Calibri"/>
                <a:cs typeface="Calibri"/>
              </a:rPr>
              <a:t> </a:t>
            </a:r>
            <a:r>
              <a:rPr sz="2400" dirty="0">
                <a:latin typeface="Calibri"/>
                <a:cs typeface="Calibri"/>
              </a:rPr>
              <a:t>all</a:t>
            </a:r>
            <a:r>
              <a:rPr sz="2400" spc="5" dirty="0">
                <a:latin typeface="Calibri"/>
                <a:cs typeface="Calibri"/>
              </a:rPr>
              <a:t> </a:t>
            </a:r>
            <a:r>
              <a:rPr sz="2400" dirty="0">
                <a:latin typeface="Calibri"/>
                <a:cs typeface="Calibri"/>
              </a:rPr>
              <a:t>times</a:t>
            </a:r>
            <a:r>
              <a:rPr sz="2400" spc="5" dirty="0">
                <a:latin typeface="Calibri"/>
                <a:cs typeface="Calibri"/>
              </a:rPr>
              <a:t> </a:t>
            </a:r>
            <a:r>
              <a:rPr sz="2400" dirty="0">
                <a:latin typeface="Calibri"/>
                <a:cs typeface="Calibri"/>
              </a:rPr>
              <a:t>serve</a:t>
            </a:r>
            <a:r>
              <a:rPr sz="2400" spc="10" dirty="0">
                <a:latin typeface="Calibri"/>
                <a:cs typeface="Calibri"/>
              </a:rPr>
              <a:t> </a:t>
            </a:r>
            <a:r>
              <a:rPr sz="2400" spc="-25" dirty="0">
                <a:latin typeface="Calibri"/>
                <a:cs typeface="Calibri"/>
              </a:rPr>
              <a:t>in </a:t>
            </a:r>
            <a:r>
              <a:rPr sz="2400" dirty="0">
                <a:latin typeface="Calibri"/>
                <a:cs typeface="Calibri"/>
              </a:rPr>
              <a:t>honor</a:t>
            </a:r>
            <a:r>
              <a:rPr sz="2400" spc="-25" dirty="0">
                <a:latin typeface="Calibri"/>
                <a:cs typeface="Calibri"/>
              </a:rPr>
              <a:t> </a:t>
            </a:r>
            <a:r>
              <a:rPr sz="2400" dirty="0">
                <a:latin typeface="Calibri"/>
                <a:cs typeface="Calibri"/>
              </a:rPr>
              <a:t>and</a:t>
            </a:r>
            <a:r>
              <a:rPr sz="2400" spc="-20" dirty="0">
                <a:latin typeface="Calibri"/>
                <a:cs typeface="Calibri"/>
              </a:rPr>
              <a:t> </a:t>
            </a:r>
            <a:r>
              <a:rPr sz="2400" dirty="0">
                <a:latin typeface="Calibri"/>
                <a:cs typeface="Calibri"/>
              </a:rPr>
              <a:t>good</a:t>
            </a:r>
            <a:r>
              <a:rPr sz="2400" spc="-20" dirty="0">
                <a:latin typeface="Calibri"/>
                <a:cs typeface="Calibri"/>
              </a:rPr>
              <a:t> </a:t>
            </a:r>
            <a:r>
              <a:rPr sz="2400" dirty="0">
                <a:latin typeface="Calibri"/>
                <a:cs typeface="Calibri"/>
              </a:rPr>
              <a:t>behavior.</a:t>
            </a:r>
            <a:r>
              <a:rPr sz="2400" spc="-20" dirty="0">
                <a:latin typeface="Calibri"/>
                <a:cs typeface="Calibri"/>
              </a:rPr>
              <a:t> </a:t>
            </a:r>
            <a:r>
              <a:rPr sz="2400" dirty="0">
                <a:latin typeface="Calibri"/>
                <a:cs typeface="Calibri"/>
              </a:rPr>
              <a:t>We</a:t>
            </a:r>
            <a:r>
              <a:rPr sz="2400" spc="-25" dirty="0">
                <a:latin typeface="Calibri"/>
                <a:cs typeface="Calibri"/>
              </a:rPr>
              <a:t> </a:t>
            </a:r>
            <a:r>
              <a:rPr sz="2400" dirty="0">
                <a:latin typeface="Calibri"/>
                <a:cs typeface="Calibri"/>
              </a:rPr>
              <a:t>always</a:t>
            </a:r>
            <a:r>
              <a:rPr sz="2400" spc="-20" dirty="0">
                <a:latin typeface="Calibri"/>
                <a:cs typeface="Calibri"/>
              </a:rPr>
              <a:t> </a:t>
            </a:r>
            <a:r>
              <a:rPr sz="2400" dirty="0">
                <a:latin typeface="Calibri"/>
                <a:cs typeface="Calibri"/>
              </a:rPr>
              <a:t>request</a:t>
            </a:r>
            <a:r>
              <a:rPr sz="2400" spc="-20" dirty="0">
                <a:latin typeface="Calibri"/>
                <a:cs typeface="Calibri"/>
              </a:rPr>
              <a:t> </a:t>
            </a:r>
            <a:r>
              <a:rPr sz="2400" dirty="0">
                <a:latin typeface="Calibri"/>
                <a:cs typeface="Calibri"/>
              </a:rPr>
              <a:t>that</a:t>
            </a:r>
            <a:r>
              <a:rPr sz="2400" spc="-20" dirty="0">
                <a:latin typeface="Calibri"/>
                <a:cs typeface="Calibri"/>
              </a:rPr>
              <a:t> </a:t>
            </a:r>
            <a:r>
              <a:rPr sz="2400" dirty="0">
                <a:latin typeface="Calibri"/>
                <a:cs typeface="Calibri"/>
              </a:rPr>
              <a:t>the</a:t>
            </a:r>
            <a:r>
              <a:rPr sz="2400" spc="-20" dirty="0">
                <a:latin typeface="Calibri"/>
                <a:cs typeface="Calibri"/>
              </a:rPr>
              <a:t> </a:t>
            </a:r>
            <a:r>
              <a:rPr sz="2400" dirty="0">
                <a:latin typeface="Calibri"/>
                <a:cs typeface="Calibri"/>
              </a:rPr>
              <a:t>states</a:t>
            </a:r>
            <a:r>
              <a:rPr sz="2400" spc="-25" dirty="0">
                <a:latin typeface="Calibri"/>
                <a:cs typeface="Calibri"/>
              </a:rPr>
              <a:t> </a:t>
            </a:r>
            <a:r>
              <a:rPr sz="2400" dirty="0">
                <a:latin typeface="Calibri"/>
                <a:cs typeface="Calibri"/>
              </a:rPr>
              <a:t>nominate</a:t>
            </a:r>
            <a:r>
              <a:rPr sz="2400" spc="-20" dirty="0">
                <a:latin typeface="Calibri"/>
                <a:cs typeface="Calibri"/>
              </a:rPr>
              <a:t> </a:t>
            </a:r>
            <a:r>
              <a:rPr sz="2400" dirty="0">
                <a:latin typeface="Calibri"/>
                <a:cs typeface="Calibri"/>
              </a:rPr>
              <a:t>at</a:t>
            </a:r>
            <a:r>
              <a:rPr sz="2400" spc="-20" dirty="0">
                <a:latin typeface="Calibri"/>
                <a:cs typeface="Calibri"/>
              </a:rPr>
              <a:t> </a:t>
            </a:r>
            <a:r>
              <a:rPr sz="2400" dirty="0">
                <a:latin typeface="Calibri"/>
                <a:cs typeface="Calibri"/>
              </a:rPr>
              <a:t>least</a:t>
            </a:r>
            <a:r>
              <a:rPr sz="2400" spc="-20" dirty="0">
                <a:latin typeface="Calibri"/>
                <a:cs typeface="Calibri"/>
              </a:rPr>
              <a:t> </a:t>
            </a:r>
            <a:r>
              <a:rPr sz="2400" dirty="0">
                <a:latin typeface="Calibri"/>
                <a:cs typeface="Calibri"/>
              </a:rPr>
              <a:t>one</a:t>
            </a:r>
            <a:r>
              <a:rPr sz="2400" spc="-20" dirty="0">
                <a:latin typeface="Calibri"/>
                <a:cs typeface="Calibri"/>
              </a:rPr>
              <a:t> </a:t>
            </a:r>
            <a:r>
              <a:rPr sz="2400" spc="-10" dirty="0">
                <a:latin typeface="Calibri"/>
                <a:cs typeface="Calibri"/>
              </a:rPr>
              <a:t>candidate </a:t>
            </a:r>
            <a:r>
              <a:rPr sz="2400" dirty="0">
                <a:latin typeface="Calibri"/>
                <a:cs typeface="Calibri"/>
              </a:rPr>
              <a:t>for</a:t>
            </a:r>
            <a:r>
              <a:rPr sz="2400" spc="-40" dirty="0">
                <a:latin typeface="Calibri"/>
                <a:cs typeface="Calibri"/>
              </a:rPr>
              <a:t> </a:t>
            </a:r>
            <a:r>
              <a:rPr sz="2400" dirty="0">
                <a:latin typeface="Calibri"/>
                <a:cs typeface="Calibri"/>
              </a:rPr>
              <a:t>the</a:t>
            </a:r>
            <a:r>
              <a:rPr sz="2400" spc="-25" dirty="0">
                <a:latin typeface="Calibri"/>
                <a:cs typeface="Calibri"/>
              </a:rPr>
              <a:t> </a:t>
            </a:r>
            <a:r>
              <a:rPr sz="2400" dirty="0">
                <a:latin typeface="Calibri"/>
                <a:cs typeface="Calibri"/>
              </a:rPr>
              <a:t>position.</a:t>
            </a:r>
            <a:r>
              <a:rPr sz="2400" spc="-25" dirty="0">
                <a:latin typeface="Calibri"/>
                <a:cs typeface="Calibri"/>
              </a:rPr>
              <a:t> </a:t>
            </a:r>
            <a:endParaRPr lang="en-US" sz="2400" spc="-25" dirty="0">
              <a:latin typeface="Calibri"/>
              <a:cs typeface="Calibri"/>
            </a:endParaRPr>
          </a:p>
          <a:p>
            <a:pPr marL="469900" marR="5080" indent="-457200">
              <a:lnSpc>
                <a:spcPct val="107000"/>
              </a:lnSpc>
              <a:buFont typeface="+mj-lt"/>
              <a:buAutoNum type="arabicParenR"/>
            </a:pPr>
            <a:endParaRPr lang="en-US" sz="2400" spc="-25" dirty="0">
              <a:latin typeface="Calibri"/>
              <a:cs typeface="Calibri"/>
            </a:endParaRPr>
          </a:p>
          <a:p>
            <a:pPr marL="469900" marR="5080" indent="-457200">
              <a:lnSpc>
                <a:spcPct val="107000"/>
              </a:lnSpc>
              <a:buFont typeface="+mj-lt"/>
              <a:buAutoNum type="arabicParenR"/>
            </a:pPr>
            <a:r>
              <a:rPr sz="2400" dirty="0">
                <a:latin typeface="Calibri"/>
                <a:cs typeface="Calibri"/>
              </a:rPr>
              <a:t>The</a:t>
            </a:r>
            <a:r>
              <a:rPr sz="2400" spc="-25" dirty="0">
                <a:latin typeface="Calibri"/>
                <a:cs typeface="Calibri"/>
              </a:rPr>
              <a:t> </a:t>
            </a:r>
            <a:r>
              <a:rPr lang="en-US" sz="2400" spc="-25" dirty="0" smtClean="0">
                <a:latin typeface="Calibri"/>
                <a:cs typeface="Calibri"/>
              </a:rPr>
              <a:t>interim </a:t>
            </a:r>
            <a:r>
              <a:rPr sz="2400" dirty="0" smtClean="0">
                <a:latin typeface="Calibri"/>
                <a:cs typeface="Calibri"/>
              </a:rPr>
              <a:t>Governor</a:t>
            </a:r>
            <a:r>
              <a:rPr sz="2400" spc="-25" dirty="0" smtClean="0">
                <a:latin typeface="Calibri"/>
                <a:cs typeface="Calibri"/>
              </a:rPr>
              <a:t> </a:t>
            </a:r>
            <a:r>
              <a:rPr sz="2400" dirty="0">
                <a:latin typeface="Calibri"/>
                <a:cs typeface="Calibri"/>
              </a:rPr>
              <a:t>will</a:t>
            </a:r>
            <a:r>
              <a:rPr sz="2400" spc="-25" dirty="0">
                <a:latin typeface="Calibri"/>
                <a:cs typeface="Calibri"/>
              </a:rPr>
              <a:t> </a:t>
            </a:r>
            <a:r>
              <a:rPr sz="2400" dirty="0">
                <a:latin typeface="Calibri"/>
                <a:cs typeface="Calibri"/>
              </a:rPr>
              <a:t>be</a:t>
            </a:r>
            <a:r>
              <a:rPr sz="2400" spc="-25" dirty="0">
                <a:latin typeface="Calibri"/>
                <a:cs typeface="Calibri"/>
              </a:rPr>
              <a:t> </a:t>
            </a:r>
            <a:r>
              <a:rPr sz="2400" dirty="0">
                <a:latin typeface="Calibri"/>
                <a:cs typeface="Calibri"/>
              </a:rPr>
              <a:t>appointed</a:t>
            </a:r>
            <a:r>
              <a:rPr sz="2400" spc="-25" dirty="0">
                <a:latin typeface="Calibri"/>
                <a:cs typeface="Calibri"/>
              </a:rPr>
              <a:t> </a:t>
            </a:r>
            <a:r>
              <a:rPr sz="2400" dirty="0">
                <a:latin typeface="Calibri"/>
                <a:cs typeface="Calibri"/>
              </a:rPr>
              <a:t>by</a:t>
            </a:r>
            <a:r>
              <a:rPr sz="2400" spc="-25" dirty="0">
                <a:latin typeface="Calibri"/>
                <a:cs typeface="Calibri"/>
              </a:rPr>
              <a:t> </a:t>
            </a:r>
            <a:r>
              <a:rPr sz="2400" dirty="0">
                <a:latin typeface="Calibri"/>
                <a:cs typeface="Calibri"/>
              </a:rPr>
              <a:t>following:</a:t>
            </a:r>
            <a:r>
              <a:rPr sz="2400" spc="-25" dirty="0">
                <a:latin typeface="Calibri"/>
                <a:cs typeface="Calibri"/>
              </a:rPr>
              <a:t>  </a:t>
            </a:r>
            <a:r>
              <a:rPr lang="en-US" sz="2400" spc="-25" dirty="0" smtClean="0">
                <a:latin typeface="Calibri"/>
                <a:cs typeface="Calibri"/>
              </a:rPr>
              <a:t/>
            </a:r>
            <a:br>
              <a:rPr lang="en-US" sz="2400" spc="-25" dirty="0" smtClean="0">
                <a:latin typeface="Calibri"/>
                <a:cs typeface="Calibri"/>
              </a:rPr>
            </a:br>
            <a:r>
              <a:rPr sz="2400" spc="-10" dirty="0" smtClean="0">
                <a:latin typeface="Calibri"/>
                <a:cs typeface="Calibri"/>
              </a:rPr>
              <a:t>“</a:t>
            </a:r>
            <a:r>
              <a:rPr sz="2400" spc="-10" dirty="0">
                <a:latin typeface="Calibri"/>
                <a:cs typeface="Calibri"/>
              </a:rPr>
              <a:t>Presidential </a:t>
            </a:r>
            <a:r>
              <a:rPr sz="2400" dirty="0">
                <a:latin typeface="Calibri"/>
                <a:cs typeface="Calibri"/>
              </a:rPr>
              <a:t>Administrative</a:t>
            </a:r>
            <a:r>
              <a:rPr sz="2400" spc="-40" dirty="0">
                <a:latin typeface="Calibri"/>
                <a:cs typeface="Calibri"/>
              </a:rPr>
              <a:t> </a:t>
            </a:r>
            <a:r>
              <a:rPr sz="2400" dirty="0">
                <a:latin typeface="Calibri"/>
                <a:cs typeface="Calibri"/>
              </a:rPr>
              <a:t>Guideline</a:t>
            </a:r>
            <a:r>
              <a:rPr sz="2400" spc="-30" dirty="0">
                <a:latin typeface="Calibri"/>
                <a:cs typeface="Calibri"/>
              </a:rPr>
              <a:t> </a:t>
            </a:r>
            <a:r>
              <a:rPr sz="2400" dirty="0">
                <a:latin typeface="Calibri"/>
                <a:cs typeface="Calibri"/>
              </a:rPr>
              <a:t>for</a:t>
            </a:r>
            <a:r>
              <a:rPr sz="2400" spc="-30" dirty="0">
                <a:latin typeface="Calibri"/>
                <a:cs typeface="Calibri"/>
              </a:rPr>
              <a:t> </a:t>
            </a:r>
            <a:r>
              <a:rPr sz="2400" dirty="0">
                <a:latin typeface="Calibri"/>
                <a:cs typeface="Calibri"/>
              </a:rPr>
              <a:t>Appointment</a:t>
            </a:r>
            <a:r>
              <a:rPr sz="2400" spc="-30" dirty="0">
                <a:latin typeface="Calibri"/>
                <a:cs typeface="Calibri"/>
              </a:rPr>
              <a:t> </a:t>
            </a:r>
            <a:r>
              <a:rPr sz="2400" dirty="0">
                <a:latin typeface="Calibri"/>
                <a:cs typeface="Calibri"/>
              </a:rPr>
              <a:t>of</a:t>
            </a:r>
            <a:r>
              <a:rPr sz="2400" spc="-30" dirty="0">
                <a:latin typeface="Calibri"/>
                <a:cs typeface="Calibri"/>
              </a:rPr>
              <a:t> </a:t>
            </a:r>
            <a:r>
              <a:rPr sz="2400" dirty="0">
                <a:latin typeface="Calibri"/>
                <a:cs typeface="Calibri"/>
              </a:rPr>
              <a:t>Office</a:t>
            </a:r>
            <a:r>
              <a:rPr sz="2400" spc="-25" dirty="0">
                <a:latin typeface="Calibri"/>
                <a:cs typeface="Calibri"/>
              </a:rPr>
              <a:t> </a:t>
            </a:r>
            <a:r>
              <a:rPr sz="2400" dirty="0">
                <a:latin typeface="Calibri"/>
                <a:cs typeface="Calibri"/>
              </a:rPr>
              <a:t>Holders</a:t>
            </a:r>
            <a:r>
              <a:rPr sz="2400" spc="-30" dirty="0">
                <a:latin typeface="Calibri"/>
                <a:cs typeface="Calibri"/>
              </a:rPr>
              <a:t> </a:t>
            </a:r>
            <a:r>
              <a:rPr sz="2400" dirty="0">
                <a:latin typeface="Calibri"/>
                <a:cs typeface="Calibri"/>
              </a:rPr>
              <a:t>of</a:t>
            </a:r>
            <a:r>
              <a:rPr sz="2400" spc="-30" dirty="0">
                <a:latin typeface="Calibri"/>
                <a:cs typeface="Calibri"/>
              </a:rPr>
              <a:t> </a:t>
            </a:r>
            <a:r>
              <a:rPr sz="2400" dirty="0">
                <a:latin typeface="Calibri"/>
                <a:cs typeface="Calibri"/>
              </a:rPr>
              <a:t>the</a:t>
            </a:r>
            <a:r>
              <a:rPr sz="2400" spc="-30" dirty="0">
                <a:latin typeface="Calibri"/>
                <a:cs typeface="Calibri"/>
              </a:rPr>
              <a:t> </a:t>
            </a:r>
            <a:r>
              <a:rPr sz="2400" dirty="0">
                <a:latin typeface="Calibri"/>
                <a:cs typeface="Calibri"/>
              </a:rPr>
              <a:t>Republic</a:t>
            </a:r>
            <a:r>
              <a:rPr sz="2400" spc="-30" dirty="0">
                <a:latin typeface="Calibri"/>
                <a:cs typeface="Calibri"/>
              </a:rPr>
              <a:t> </a:t>
            </a:r>
            <a:r>
              <a:rPr sz="2400" dirty="0">
                <a:latin typeface="Calibri"/>
                <a:cs typeface="Calibri"/>
              </a:rPr>
              <a:t>for</a:t>
            </a:r>
            <a:r>
              <a:rPr sz="2400" spc="-30" dirty="0">
                <a:latin typeface="Calibri"/>
                <a:cs typeface="Calibri"/>
              </a:rPr>
              <a:t> </a:t>
            </a:r>
            <a:r>
              <a:rPr sz="2400" dirty="0">
                <a:latin typeface="Calibri"/>
                <a:cs typeface="Calibri"/>
              </a:rPr>
              <a:t>the</a:t>
            </a:r>
            <a:r>
              <a:rPr sz="2400" spc="-25" dirty="0">
                <a:latin typeface="Calibri"/>
                <a:cs typeface="Calibri"/>
              </a:rPr>
              <a:t> </a:t>
            </a:r>
            <a:r>
              <a:rPr sz="2400" spc="-10" dirty="0">
                <a:latin typeface="Calibri"/>
                <a:cs typeface="Calibri"/>
              </a:rPr>
              <a:t>United </a:t>
            </a:r>
            <a:r>
              <a:rPr sz="2400" dirty="0">
                <a:latin typeface="Calibri"/>
                <a:cs typeface="Calibri"/>
              </a:rPr>
              <a:t>States</a:t>
            </a:r>
            <a:r>
              <a:rPr sz="2400" spc="-30" dirty="0">
                <a:latin typeface="Calibri"/>
                <a:cs typeface="Calibri"/>
              </a:rPr>
              <a:t> </a:t>
            </a:r>
            <a:r>
              <a:rPr sz="2400" dirty="0">
                <a:latin typeface="Calibri"/>
                <a:cs typeface="Calibri"/>
              </a:rPr>
              <a:t>of</a:t>
            </a:r>
            <a:r>
              <a:rPr sz="2400" spc="-25" dirty="0">
                <a:latin typeface="Calibri"/>
                <a:cs typeface="Calibri"/>
              </a:rPr>
              <a:t> </a:t>
            </a:r>
            <a:r>
              <a:rPr sz="2400" dirty="0">
                <a:latin typeface="Calibri"/>
                <a:cs typeface="Calibri"/>
              </a:rPr>
              <a:t>America</a:t>
            </a:r>
            <a:r>
              <a:rPr sz="2400" spc="-25" dirty="0">
                <a:latin typeface="Calibri"/>
                <a:cs typeface="Calibri"/>
              </a:rPr>
              <a:t> </a:t>
            </a:r>
            <a:r>
              <a:rPr sz="2400" dirty="0">
                <a:latin typeface="Calibri"/>
                <a:cs typeface="Calibri"/>
              </a:rPr>
              <a:t>Interim</a:t>
            </a:r>
            <a:r>
              <a:rPr sz="2400" spc="-25" dirty="0">
                <a:latin typeface="Calibri"/>
                <a:cs typeface="Calibri"/>
              </a:rPr>
              <a:t> </a:t>
            </a:r>
            <a:r>
              <a:rPr sz="2400" spc="-10" dirty="0">
                <a:latin typeface="Calibri"/>
                <a:cs typeface="Calibri"/>
              </a:rPr>
              <a:t>Government”</a:t>
            </a:r>
            <a:r>
              <a:rPr lang="en-US" sz="2400" dirty="0">
                <a:latin typeface="Calibri"/>
                <a:cs typeface="Calibri"/>
              </a:rPr>
              <a:t/>
            </a:r>
            <a:br>
              <a:rPr lang="en-US" sz="2400" dirty="0">
                <a:latin typeface="Calibri"/>
                <a:cs typeface="Calibri"/>
              </a:rPr>
            </a:br>
            <a:r>
              <a:rPr sz="1200" i="1" u="heavy" spc="-10" dirty="0">
                <a:solidFill>
                  <a:srgbClr val="0563C1"/>
                </a:solidFill>
                <a:uFill>
                  <a:solidFill>
                    <a:srgbClr val="0563C1"/>
                  </a:solidFill>
                </a:uFill>
                <a:latin typeface="Calibri"/>
                <a:cs typeface="Calibri"/>
                <a:hlinkClick r:id="rId7"/>
              </a:rPr>
              <a:t>https://republicfortheunitedstatesofamerica.org/wp-content/uploads/2024/07/Presidential-</a:t>
            </a:r>
            <a:r>
              <a:rPr sz="1200" i="1" u="heavy" spc="-50" dirty="0">
                <a:solidFill>
                  <a:srgbClr val="0563C1"/>
                </a:solidFill>
                <a:uFill>
                  <a:solidFill>
                    <a:srgbClr val="0563C1"/>
                  </a:solidFill>
                </a:uFill>
                <a:latin typeface="Calibri"/>
                <a:cs typeface="Calibri"/>
                <a:hlinkClick r:id="rId7"/>
              </a:rPr>
              <a:t>a</a:t>
            </a:r>
            <a:r>
              <a:rPr sz="1200" i="1" spc="-50" dirty="0">
                <a:solidFill>
                  <a:srgbClr val="0563C1"/>
                </a:solidFill>
                <a:latin typeface="Calibri"/>
                <a:cs typeface="Calibri"/>
                <a:hlinkClick r:id="rId7"/>
              </a:rPr>
              <a:t> </a:t>
            </a:r>
            <a:r>
              <a:rPr sz="1200" i="1" u="heavy" spc="-10" dirty="0">
                <a:solidFill>
                  <a:srgbClr val="0563C1"/>
                </a:solidFill>
                <a:uFill>
                  <a:solidFill>
                    <a:srgbClr val="0563C1"/>
                  </a:solidFill>
                </a:uFill>
                <a:latin typeface="Calibri"/>
                <a:cs typeface="Calibri"/>
                <a:hlinkClick r:id="rId7"/>
              </a:rPr>
              <a:t>dministrative-guideline-for-Appointment-of-office-hl=olders.pdf</a:t>
            </a:r>
            <a:r>
              <a:rPr sz="1200" i="1" spc="-10" dirty="0">
                <a:latin typeface="Calibri"/>
                <a:cs typeface="Calibri"/>
              </a:rPr>
              <a:t>.</a:t>
            </a:r>
            <a:endParaRPr sz="1200" i="1" dirty="0">
              <a:latin typeface="Calibri"/>
              <a:cs typeface="Calibri"/>
            </a:endParaRPr>
          </a:p>
          <a:p>
            <a:pPr marL="538480" indent="-457200">
              <a:lnSpc>
                <a:spcPct val="100000"/>
              </a:lnSpc>
              <a:spcBef>
                <a:spcPts val="1000"/>
              </a:spcBef>
              <a:buFont typeface="+mj-lt"/>
              <a:buAutoNum type="arabicParenR"/>
            </a:pPr>
            <a:endParaRPr lang="en-US" sz="2400" dirty="0">
              <a:latin typeface="Calibri"/>
              <a:cs typeface="Calibri"/>
            </a:endParaRPr>
          </a:p>
          <a:p>
            <a:pPr marL="538480" indent="-457200">
              <a:lnSpc>
                <a:spcPct val="100000"/>
              </a:lnSpc>
              <a:spcBef>
                <a:spcPts val="1000"/>
              </a:spcBef>
              <a:buFont typeface="+mj-lt"/>
              <a:buAutoNum type="arabicParenR"/>
            </a:pPr>
            <a:r>
              <a:rPr sz="2400" i="1" dirty="0">
                <a:latin typeface="Calibri"/>
                <a:cs typeface="Calibri"/>
              </a:rPr>
              <a:t>This</a:t>
            </a:r>
            <a:r>
              <a:rPr sz="2400" i="1" spc="-25" dirty="0">
                <a:latin typeface="Calibri"/>
                <a:cs typeface="Calibri"/>
              </a:rPr>
              <a:t> </a:t>
            </a:r>
            <a:r>
              <a:rPr sz="2400" i="1" dirty="0">
                <a:latin typeface="Calibri"/>
                <a:cs typeface="Calibri"/>
              </a:rPr>
              <a:t>guideline</a:t>
            </a:r>
            <a:r>
              <a:rPr sz="2400" i="1" spc="-5" dirty="0">
                <a:latin typeface="Calibri"/>
                <a:cs typeface="Calibri"/>
              </a:rPr>
              <a:t> </a:t>
            </a:r>
            <a:r>
              <a:rPr sz="2400" dirty="0">
                <a:latin typeface="Calibri"/>
                <a:cs typeface="Calibri"/>
              </a:rPr>
              <a:t>requires</a:t>
            </a:r>
            <a:r>
              <a:rPr sz="2400" spc="-25" dirty="0">
                <a:latin typeface="Calibri"/>
                <a:cs typeface="Calibri"/>
              </a:rPr>
              <a:t> </a:t>
            </a:r>
            <a:r>
              <a:rPr sz="2400" dirty="0">
                <a:latin typeface="Calibri"/>
                <a:cs typeface="Calibri"/>
              </a:rPr>
              <a:t>all</a:t>
            </a:r>
            <a:r>
              <a:rPr sz="2400" spc="-25" dirty="0">
                <a:latin typeface="Calibri"/>
                <a:cs typeface="Calibri"/>
              </a:rPr>
              <a:t> </a:t>
            </a:r>
            <a:r>
              <a:rPr sz="2400" dirty="0">
                <a:latin typeface="Calibri"/>
                <a:cs typeface="Calibri"/>
              </a:rPr>
              <a:t>office</a:t>
            </a:r>
            <a:r>
              <a:rPr sz="2400" spc="-25" dirty="0">
                <a:latin typeface="Calibri"/>
                <a:cs typeface="Calibri"/>
              </a:rPr>
              <a:t> </a:t>
            </a:r>
            <a:r>
              <a:rPr sz="2400" dirty="0">
                <a:latin typeface="Calibri"/>
                <a:cs typeface="Calibri"/>
              </a:rPr>
              <a:t>holders</a:t>
            </a:r>
            <a:r>
              <a:rPr sz="2400" spc="-25" dirty="0">
                <a:latin typeface="Calibri"/>
                <a:cs typeface="Calibri"/>
              </a:rPr>
              <a:t> </a:t>
            </a:r>
            <a:r>
              <a:rPr sz="2400" dirty="0">
                <a:latin typeface="Calibri"/>
                <a:cs typeface="Calibri"/>
              </a:rPr>
              <a:t>that</a:t>
            </a:r>
            <a:r>
              <a:rPr sz="2400" spc="-25" dirty="0">
                <a:latin typeface="Calibri"/>
                <a:cs typeface="Calibri"/>
              </a:rPr>
              <a:t> </a:t>
            </a:r>
            <a:r>
              <a:rPr sz="2400" dirty="0">
                <a:latin typeface="Calibri"/>
                <a:cs typeface="Calibri"/>
              </a:rPr>
              <a:t>are</a:t>
            </a:r>
            <a:r>
              <a:rPr sz="2400" spc="-25" dirty="0">
                <a:latin typeface="Calibri"/>
                <a:cs typeface="Calibri"/>
              </a:rPr>
              <a:t> </a:t>
            </a:r>
            <a:r>
              <a:rPr sz="2400" dirty="0">
                <a:latin typeface="Calibri"/>
                <a:cs typeface="Calibri"/>
              </a:rPr>
              <a:t>appointed</a:t>
            </a:r>
            <a:r>
              <a:rPr sz="2400" spc="-25" dirty="0">
                <a:latin typeface="Calibri"/>
                <a:cs typeface="Calibri"/>
              </a:rPr>
              <a:t> </a:t>
            </a:r>
            <a:r>
              <a:rPr sz="2400" dirty="0">
                <a:latin typeface="Calibri"/>
                <a:cs typeface="Calibri"/>
              </a:rPr>
              <a:t>by</a:t>
            </a:r>
            <a:r>
              <a:rPr sz="2400" spc="-25" dirty="0">
                <a:latin typeface="Calibri"/>
                <a:cs typeface="Calibri"/>
              </a:rPr>
              <a:t> </a:t>
            </a:r>
            <a:r>
              <a:rPr sz="2400" dirty="0">
                <a:latin typeface="Calibri"/>
                <a:cs typeface="Calibri"/>
              </a:rPr>
              <a:t>the</a:t>
            </a:r>
            <a:r>
              <a:rPr sz="2400" spc="-25" dirty="0">
                <a:latin typeface="Calibri"/>
                <a:cs typeface="Calibri"/>
              </a:rPr>
              <a:t> </a:t>
            </a:r>
            <a:r>
              <a:rPr sz="2400" dirty="0">
                <a:latin typeface="Calibri"/>
                <a:cs typeface="Calibri"/>
              </a:rPr>
              <a:t>President</a:t>
            </a:r>
            <a:r>
              <a:rPr sz="2400" spc="-25" dirty="0">
                <a:latin typeface="Calibri"/>
                <a:cs typeface="Calibri"/>
              </a:rPr>
              <a:t> </a:t>
            </a:r>
            <a:r>
              <a:rPr sz="2400" dirty="0">
                <a:latin typeface="Calibri"/>
                <a:cs typeface="Calibri"/>
              </a:rPr>
              <a:t>shall</a:t>
            </a:r>
            <a:r>
              <a:rPr sz="2400" spc="-25" dirty="0">
                <a:latin typeface="Calibri"/>
                <a:cs typeface="Calibri"/>
              </a:rPr>
              <a:t> </a:t>
            </a:r>
            <a:r>
              <a:rPr sz="2400" dirty="0">
                <a:latin typeface="Calibri"/>
                <a:cs typeface="Calibri"/>
              </a:rPr>
              <a:t>read</a:t>
            </a:r>
            <a:r>
              <a:rPr sz="2400" spc="-20" dirty="0">
                <a:latin typeface="Calibri"/>
                <a:cs typeface="Calibri"/>
              </a:rPr>
              <a:t> </a:t>
            </a:r>
            <a:r>
              <a:rPr sz="2400" spc="-25" dirty="0">
                <a:latin typeface="Calibri"/>
                <a:cs typeface="Calibri"/>
              </a:rPr>
              <a:t>the</a:t>
            </a:r>
            <a:r>
              <a:rPr lang="en-US" sz="2400" dirty="0">
                <a:latin typeface="Calibri"/>
                <a:cs typeface="Calibri"/>
              </a:rPr>
              <a:t> </a:t>
            </a:r>
            <a:r>
              <a:rPr sz="2400" spc="-10" dirty="0">
                <a:latin typeface="Calibri"/>
                <a:cs typeface="Calibri"/>
              </a:rPr>
              <a:t>Re-</a:t>
            </a:r>
            <a:r>
              <a:rPr sz="2400" dirty="0">
                <a:latin typeface="Calibri"/>
                <a:cs typeface="Calibri"/>
              </a:rPr>
              <a:t>inhabited</a:t>
            </a:r>
            <a:r>
              <a:rPr sz="2400" spc="-25" dirty="0">
                <a:latin typeface="Calibri"/>
                <a:cs typeface="Calibri"/>
              </a:rPr>
              <a:t> </a:t>
            </a:r>
            <a:r>
              <a:rPr sz="2400" dirty="0">
                <a:latin typeface="Calibri"/>
                <a:cs typeface="Calibri"/>
              </a:rPr>
              <a:t>books</a:t>
            </a:r>
            <a:r>
              <a:rPr sz="2400" spc="-20" dirty="0">
                <a:latin typeface="Calibri"/>
                <a:cs typeface="Calibri"/>
              </a:rPr>
              <a:t> </a:t>
            </a:r>
            <a:r>
              <a:rPr sz="2400" dirty="0">
                <a:latin typeface="Calibri"/>
                <a:cs typeface="Calibri"/>
              </a:rPr>
              <a:t>as</a:t>
            </a:r>
            <a:r>
              <a:rPr sz="2400" spc="-20" dirty="0">
                <a:latin typeface="Calibri"/>
                <a:cs typeface="Calibri"/>
              </a:rPr>
              <a:t> </a:t>
            </a:r>
            <a:r>
              <a:rPr sz="2400" dirty="0">
                <a:latin typeface="Calibri"/>
                <a:cs typeface="Calibri"/>
              </a:rPr>
              <a:t>a</a:t>
            </a:r>
            <a:r>
              <a:rPr sz="2400" spc="-20" dirty="0">
                <a:latin typeface="Calibri"/>
                <a:cs typeface="Calibri"/>
              </a:rPr>
              <a:t> </a:t>
            </a:r>
            <a:r>
              <a:rPr sz="2400" dirty="0">
                <a:latin typeface="Calibri"/>
                <a:cs typeface="Calibri"/>
              </a:rPr>
              <a:t>part</a:t>
            </a:r>
            <a:r>
              <a:rPr sz="2400" spc="-25" dirty="0">
                <a:latin typeface="Calibri"/>
                <a:cs typeface="Calibri"/>
              </a:rPr>
              <a:t> </a:t>
            </a:r>
            <a:r>
              <a:rPr sz="2400" dirty="0">
                <a:latin typeface="Calibri"/>
                <a:cs typeface="Calibri"/>
              </a:rPr>
              <a:t>of</a:t>
            </a:r>
            <a:r>
              <a:rPr sz="2400" spc="-20" dirty="0">
                <a:latin typeface="Calibri"/>
                <a:cs typeface="Calibri"/>
              </a:rPr>
              <a:t> </a:t>
            </a:r>
            <a:r>
              <a:rPr sz="2400" dirty="0">
                <a:latin typeface="Calibri"/>
                <a:cs typeface="Calibri"/>
              </a:rPr>
              <a:t>the</a:t>
            </a:r>
            <a:r>
              <a:rPr sz="2400" spc="-20" dirty="0">
                <a:latin typeface="Calibri"/>
                <a:cs typeface="Calibri"/>
              </a:rPr>
              <a:t> </a:t>
            </a:r>
            <a:r>
              <a:rPr sz="2400" dirty="0">
                <a:latin typeface="Calibri"/>
                <a:cs typeface="Calibri"/>
              </a:rPr>
              <a:t>appointment</a:t>
            </a:r>
            <a:r>
              <a:rPr sz="2400" spc="-20" dirty="0">
                <a:latin typeface="Calibri"/>
                <a:cs typeface="Calibri"/>
              </a:rPr>
              <a:t> </a:t>
            </a:r>
            <a:r>
              <a:rPr sz="2400" dirty="0">
                <a:latin typeface="Calibri"/>
                <a:cs typeface="Calibri"/>
              </a:rPr>
              <a:t>procedure.</a:t>
            </a:r>
            <a:r>
              <a:rPr sz="2400" spc="-25" dirty="0">
                <a:latin typeface="Calibri"/>
                <a:cs typeface="Calibri"/>
              </a:rPr>
              <a:t> </a:t>
            </a:r>
            <a:r>
              <a:rPr sz="2400" dirty="0">
                <a:latin typeface="Calibri"/>
                <a:cs typeface="Calibri"/>
              </a:rPr>
              <a:t>We</a:t>
            </a:r>
            <a:r>
              <a:rPr sz="2400" spc="-20" dirty="0">
                <a:latin typeface="Calibri"/>
                <a:cs typeface="Calibri"/>
              </a:rPr>
              <a:t> </a:t>
            </a:r>
            <a:r>
              <a:rPr sz="2400" dirty="0">
                <a:latin typeface="Calibri"/>
                <a:cs typeface="Calibri"/>
              </a:rPr>
              <a:t>have</a:t>
            </a:r>
            <a:r>
              <a:rPr sz="2400" spc="-20" dirty="0">
                <a:latin typeface="Calibri"/>
                <a:cs typeface="Calibri"/>
              </a:rPr>
              <a:t> </a:t>
            </a:r>
            <a:r>
              <a:rPr sz="2400" dirty="0">
                <a:latin typeface="Calibri"/>
                <a:cs typeface="Calibri"/>
              </a:rPr>
              <a:t>learned</a:t>
            </a:r>
            <a:r>
              <a:rPr sz="2400" spc="-20" dirty="0">
                <a:latin typeface="Calibri"/>
                <a:cs typeface="Calibri"/>
              </a:rPr>
              <a:t> </a:t>
            </a:r>
            <a:r>
              <a:rPr sz="2400" dirty="0">
                <a:latin typeface="Calibri"/>
                <a:cs typeface="Calibri"/>
              </a:rPr>
              <a:t>from</a:t>
            </a:r>
            <a:r>
              <a:rPr sz="2400" spc="-20" dirty="0">
                <a:latin typeface="Calibri"/>
                <a:cs typeface="Calibri"/>
              </a:rPr>
              <a:t> </a:t>
            </a:r>
            <a:r>
              <a:rPr sz="2400" spc="-10" dirty="0">
                <a:latin typeface="Calibri"/>
                <a:cs typeface="Calibri"/>
              </a:rPr>
              <a:t>experience </a:t>
            </a:r>
            <a:r>
              <a:rPr sz="2400" dirty="0">
                <a:latin typeface="Calibri"/>
                <a:cs typeface="Calibri"/>
              </a:rPr>
              <a:t>that</a:t>
            </a:r>
            <a:r>
              <a:rPr sz="2400" spc="-20" dirty="0">
                <a:latin typeface="Calibri"/>
                <a:cs typeface="Calibri"/>
              </a:rPr>
              <a:t> </a:t>
            </a:r>
            <a:r>
              <a:rPr sz="2400" dirty="0">
                <a:latin typeface="Calibri"/>
                <a:cs typeface="Calibri"/>
              </a:rPr>
              <a:t>a</a:t>
            </a:r>
            <a:r>
              <a:rPr sz="2400" spc="-15" dirty="0">
                <a:latin typeface="Calibri"/>
                <a:cs typeface="Calibri"/>
              </a:rPr>
              <a:t> </a:t>
            </a:r>
            <a:r>
              <a:rPr sz="2400" dirty="0">
                <a:latin typeface="Calibri"/>
                <a:cs typeface="Calibri"/>
              </a:rPr>
              <a:t>man</a:t>
            </a:r>
            <a:r>
              <a:rPr sz="2400" spc="-15" dirty="0">
                <a:latin typeface="Calibri"/>
                <a:cs typeface="Calibri"/>
              </a:rPr>
              <a:t> </a:t>
            </a:r>
            <a:r>
              <a:rPr sz="2400" dirty="0">
                <a:latin typeface="Calibri"/>
                <a:cs typeface="Calibri"/>
              </a:rPr>
              <a:t>or</a:t>
            </a:r>
            <a:r>
              <a:rPr sz="2400" spc="-20" dirty="0">
                <a:latin typeface="Calibri"/>
                <a:cs typeface="Calibri"/>
              </a:rPr>
              <a:t> </a:t>
            </a:r>
            <a:r>
              <a:rPr sz="2400" dirty="0">
                <a:latin typeface="Calibri"/>
                <a:cs typeface="Calibri"/>
              </a:rPr>
              <a:t>woman</a:t>
            </a:r>
            <a:r>
              <a:rPr sz="2400" spc="-15" dirty="0">
                <a:latin typeface="Calibri"/>
                <a:cs typeface="Calibri"/>
              </a:rPr>
              <a:t> </a:t>
            </a:r>
            <a:r>
              <a:rPr sz="2400" dirty="0">
                <a:latin typeface="Calibri"/>
                <a:cs typeface="Calibri"/>
              </a:rPr>
              <a:t>who</a:t>
            </a:r>
            <a:r>
              <a:rPr sz="2400" spc="-15" dirty="0">
                <a:latin typeface="Calibri"/>
                <a:cs typeface="Calibri"/>
              </a:rPr>
              <a:t> </a:t>
            </a:r>
            <a:r>
              <a:rPr sz="2400" dirty="0">
                <a:latin typeface="Calibri"/>
                <a:cs typeface="Calibri"/>
              </a:rPr>
              <a:t>has</a:t>
            </a:r>
            <a:r>
              <a:rPr sz="2400" spc="-20" dirty="0">
                <a:latin typeface="Calibri"/>
                <a:cs typeface="Calibri"/>
              </a:rPr>
              <a:t> </a:t>
            </a:r>
            <a:r>
              <a:rPr sz="2400" dirty="0">
                <a:latin typeface="Calibri"/>
                <a:cs typeface="Calibri"/>
              </a:rPr>
              <a:t>read</a:t>
            </a:r>
            <a:r>
              <a:rPr sz="2400" spc="-15" dirty="0">
                <a:latin typeface="Calibri"/>
                <a:cs typeface="Calibri"/>
              </a:rPr>
              <a:t> </a:t>
            </a:r>
            <a:r>
              <a:rPr sz="2400" dirty="0">
                <a:latin typeface="Calibri"/>
                <a:cs typeface="Calibri"/>
              </a:rPr>
              <a:t>the</a:t>
            </a:r>
            <a:r>
              <a:rPr sz="2400" spc="-15" dirty="0">
                <a:latin typeface="Calibri"/>
                <a:cs typeface="Calibri"/>
              </a:rPr>
              <a:t> </a:t>
            </a:r>
            <a:r>
              <a:rPr sz="2400" dirty="0">
                <a:latin typeface="Calibri"/>
                <a:cs typeface="Calibri"/>
              </a:rPr>
              <a:t>books</a:t>
            </a:r>
            <a:r>
              <a:rPr sz="2400" spc="-20" dirty="0">
                <a:latin typeface="Calibri"/>
                <a:cs typeface="Calibri"/>
              </a:rPr>
              <a:t> </a:t>
            </a:r>
            <a:r>
              <a:rPr sz="2400" dirty="0">
                <a:latin typeface="Calibri"/>
                <a:cs typeface="Calibri"/>
              </a:rPr>
              <a:t>are</a:t>
            </a:r>
            <a:r>
              <a:rPr sz="2400" spc="-15" dirty="0">
                <a:latin typeface="Calibri"/>
                <a:cs typeface="Calibri"/>
              </a:rPr>
              <a:t> </a:t>
            </a:r>
            <a:r>
              <a:rPr sz="2400" dirty="0">
                <a:latin typeface="Calibri"/>
                <a:cs typeface="Calibri"/>
              </a:rPr>
              <a:t>much</a:t>
            </a:r>
            <a:r>
              <a:rPr sz="2400" spc="-15" dirty="0">
                <a:latin typeface="Calibri"/>
                <a:cs typeface="Calibri"/>
              </a:rPr>
              <a:t> </a:t>
            </a:r>
            <a:r>
              <a:rPr sz="2400" dirty="0">
                <a:latin typeface="Calibri"/>
                <a:cs typeface="Calibri"/>
              </a:rPr>
              <a:t>better</a:t>
            </a:r>
            <a:r>
              <a:rPr sz="2400" spc="-20" dirty="0">
                <a:latin typeface="Calibri"/>
                <a:cs typeface="Calibri"/>
              </a:rPr>
              <a:t> </a:t>
            </a:r>
            <a:r>
              <a:rPr sz="2400" dirty="0">
                <a:latin typeface="Calibri"/>
                <a:cs typeface="Calibri"/>
              </a:rPr>
              <a:t>prepared</a:t>
            </a:r>
            <a:r>
              <a:rPr sz="2400" spc="-15" dirty="0">
                <a:latin typeface="Calibri"/>
                <a:cs typeface="Calibri"/>
              </a:rPr>
              <a:t> </a:t>
            </a:r>
            <a:r>
              <a:rPr sz="2400" dirty="0">
                <a:latin typeface="Calibri"/>
                <a:cs typeface="Calibri"/>
              </a:rPr>
              <a:t>to</a:t>
            </a:r>
            <a:r>
              <a:rPr sz="2400" spc="-15" dirty="0">
                <a:latin typeface="Calibri"/>
                <a:cs typeface="Calibri"/>
              </a:rPr>
              <a:t> </a:t>
            </a:r>
            <a:r>
              <a:rPr sz="2400" dirty="0">
                <a:latin typeface="Calibri"/>
                <a:cs typeface="Calibri"/>
              </a:rPr>
              <a:t>do</a:t>
            </a:r>
            <a:r>
              <a:rPr sz="2400" spc="-20" dirty="0">
                <a:latin typeface="Calibri"/>
                <a:cs typeface="Calibri"/>
              </a:rPr>
              <a:t> </a:t>
            </a:r>
            <a:r>
              <a:rPr sz="2400" dirty="0">
                <a:latin typeface="Calibri"/>
                <a:cs typeface="Calibri"/>
              </a:rPr>
              <a:t>the</a:t>
            </a:r>
            <a:r>
              <a:rPr sz="2400" spc="-15" dirty="0">
                <a:latin typeface="Calibri"/>
                <a:cs typeface="Calibri"/>
              </a:rPr>
              <a:t> </a:t>
            </a:r>
            <a:r>
              <a:rPr sz="2400" dirty="0">
                <a:latin typeface="Calibri"/>
                <a:cs typeface="Calibri"/>
              </a:rPr>
              <a:t>job</a:t>
            </a:r>
            <a:r>
              <a:rPr sz="2400" spc="-15" dirty="0">
                <a:latin typeface="Calibri"/>
                <a:cs typeface="Calibri"/>
              </a:rPr>
              <a:t> </a:t>
            </a:r>
            <a:r>
              <a:rPr sz="2400" spc="-25" dirty="0">
                <a:latin typeface="Calibri"/>
                <a:cs typeface="Calibri"/>
              </a:rPr>
              <a:t>as </a:t>
            </a:r>
            <a:r>
              <a:rPr lang="en-US" sz="2400" spc="-25" dirty="0" smtClean="0">
                <a:latin typeface="Calibri"/>
                <a:cs typeface="Calibri"/>
              </a:rPr>
              <a:t>interim </a:t>
            </a:r>
            <a:r>
              <a:rPr sz="2400" spc="-10" dirty="0" smtClean="0">
                <a:latin typeface="Calibri"/>
                <a:cs typeface="Calibri"/>
              </a:rPr>
              <a:t>Governor</a:t>
            </a:r>
            <a:r>
              <a:rPr sz="2400" spc="-10" dirty="0">
                <a:latin typeface="Calibri"/>
                <a:cs typeface="Calibri"/>
              </a:rPr>
              <a:t>.</a:t>
            </a:r>
            <a:endParaRPr sz="2400" dirty="0">
              <a:latin typeface="Calibri"/>
              <a:cs typeface="Calibri"/>
            </a:endParaRPr>
          </a:p>
        </p:txBody>
      </p:sp>
      <p:graphicFrame>
        <p:nvGraphicFramePr>
          <p:cNvPr id="3" name="Object 2">
            <a:hlinkClick r:id="" action="ppaction://ole?verb=0"/>
          </p:cNvPr>
          <p:cNvGraphicFramePr>
            <a:graphicFrameLocks noChangeAspect="1"/>
          </p:cNvGraphicFramePr>
          <p:nvPr>
            <p:extLst>
              <p:ext uri="{D42A27DB-BD31-4B8C-83A1-F6EECF244321}">
                <p14:modId xmlns:p14="http://schemas.microsoft.com/office/powerpoint/2010/main" val="1567947048"/>
              </p:ext>
            </p:extLst>
          </p:nvPr>
        </p:nvGraphicFramePr>
        <p:xfrm>
          <a:off x="7315200" y="1295400"/>
          <a:ext cx="4318000" cy="527050"/>
        </p:xfrm>
        <a:graphic>
          <a:graphicData uri="http://schemas.openxmlformats.org/presentationml/2006/ole">
            <mc:AlternateContent xmlns:mc="http://schemas.openxmlformats.org/markup-compatibility/2006">
              <mc:Choice xmlns:v="urn:schemas-microsoft-com:vml" Requires="v">
                <p:oleObj spid="_x0000_s3092" name="Packager Shell Object" showAsIcon="1" r:id="rId8" imgW="4317840" imgH="527400" progId="Package">
                  <p:embed/>
                </p:oleObj>
              </mc:Choice>
              <mc:Fallback>
                <p:oleObj name="Packager Shell Object" showAsIcon="1" r:id="rId8" imgW="4317840" imgH="527400" progId="Package">
                  <p:embed/>
                  <p:pic>
                    <p:nvPicPr>
                      <p:cNvPr id="0" name="Object 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315200" y="1295400"/>
                        <a:ext cx="4318000"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5" name="Object 4">
            <a:hlinkClick r:id="" action="ppaction://ole?verb=0"/>
          </p:cNvPr>
          <p:cNvGraphicFramePr>
            <a:graphicFrameLocks noChangeAspect="1"/>
          </p:cNvGraphicFramePr>
          <p:nvPr>
            <p:extLst>
              <p:ext uri="{D42A27DB-BD31-4B8C-83A1-F6EECF244321}">
                <p14:modId xmlns:p14="http://schemas.microsoft.com/office/powerpoint/2010/main" val="1517505950"/>
              </p:ext>
            </p:extLst>
          </p:nvPr>
        </p:nvGraphicFramePr>
        <p:xfrm>
          <a:off x="6934200" y="4267200"/>
          <a:ext cx="4894263" cy="527050"/>
        </p:xfrm>
        <a:graphic>
          <a:graphicData uri="http://schemas.openxmlformats.org/presentationml/2006/ole">
            <mc:AlternateContent xmlns:mc="http://schemas.openxmlformats.org/markup-compatibility/2006">
              <mc:Choice xmlns:v="urn:schemas-microsoft-com:vml" Requires="v">
                <p:oleObj spid="_x0000_s3093" name="Packager Shell Object" showAsIcon="1" r:id="rId10" imgW="4894200" imgH="527400" progId="Package">
                  <p:embed/>
                </p:oleObj>
              </mc:Choice>
              <mc:Fallback>
                <p:oleObj name="Packager Shell Object" showAsIcon="1" r:id="rId10" imgW="4894200" imgH="527400" progId="Package">
                  <p:embed/>
                  <p:pic>
                    <p:nvPicPr>
                      <p:cNvPr id="0" name=""/>
                      <p:cNvPicPr/>
                      <p:nvPr/>
                    </p:nvPicPr>
                    <p:blipFill>
                      <a:blip r:embed="rId11"/>
                      <a:stretch>
                        <a:fillRect/>
                      </a:stretch>
                    </p:blipFill>
                    <p:spPr>
                      <a:xfrm>
                        <a:off x="6934200" y="4267200"/>
                        <a:ext cx="4894263" cy="527050"/>
                      </a:xfrm>
                      <a:prstGeom prst="rect">
                        <a:avLst/>
                      </a:prstGeom>
                    </p:spPr>
                  </p:pic>
                </p:oleObj>
              </mc:Fallback>
            </mc:AlternateContent>
          </a:graphicData>
        </a:graphic>
      </p:graphicFrame>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Organic">
  <a:themeElements>
    <a:clrScheme name="Custom 4">
      <a:dk1>
        <a:sysClr val="windowText" lastClr="000000"/>
      </a:dk1>
      <a:lt1>
        <a:sysClr val="window" lastClr="FFFFFF"/>
      </a:lt1>
      <a:dk2>
        <a:srgbClr val="212121"/>
      </a:dk2>
      <a:lt2>
        <a:srgbClr val="DADADA"/>
      </a:lt2>
      <a:accent1>
        <a:srgbClr val="D9B247"/>
      </a:accent1>
      <a:accent2>
        <a:srgbClr val="CC702D"/>
      </a:accent2>
      <a:accent3>
        <a:srgbClr val="B53A31"/>
      </a:accent3>
      <a:accent4>
        <a:srgbClr val="815F56"/>
      </a:accent4>
      <a:accent5>
        <a:srgbClr val="AE9E7C"/>
      </a:accent5>
      <a:accent6>
        <a:srgbClr val="7B8865"/>
      </a:accent6>
      <a:hlink>
        <a:srgbClr val="002060"/>
      </a:hlink>
      <a:folHlink>
        <a:srgbClr val="CF9C5F"/>
      </a:folHlink>
    </a:clrScheme>
    <a:fontScheme name="Organic">
      <a:majorFont>
        <a:latin typeface="Garamond"/>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c">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xmlns="" name="Organic" id="{28CDC826-8792-45C0-861B-85EB3ADEDA33}" vid="{E4E49EB0-FB00-41F5-9359-4843D783A23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Organic</Template>
  <TotalTime>2619</TotalTime>
  <Words>3115</Words>
  <PresentationFormat>Custom</PresentationFormat>
  <Paragraphs>216</Paragraphs>
  <Slides>44</Slides>
  <Notes>1</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44</vt:i4>
      </vt:variant>
    </vt:vector>
  </HeadingPairs>
  <TitlesOfParts>
    <vt:vector size="46" baseType="lpstr">
      <vt:lpstr>Organic</vt:lpstr>
      <vt:lpstr>Packager Shell Object</vt:lpstr>
      <vt:lpstr>Republic for  the united States of America     RE-INHABITATION PLAN,  OVERVIEW,  and BACKGROUND </vt:lpstr>
      <vt:lpstr>PowerPoint Presentation</vt:lpstr>
      <vt:lpstr>PowerPoint Presentation</vt:lpstr>
      <vt:lpstr>INTRODUCTION</vt:lpstr>
      <vt:lpstr>INTRODUCTION (continued)</vt:lpstr>
      <vt:lpstr>OUR PLAN IS SIMPLE</vt:lpstr>
      <vt:lpstr>OUR PLAN IS SIMPLE (Continued)</vt:lpstr>
      <vt:lpstr>PowerPoint Presentation</vt:lpstr>
      <vt:lpstr>PowerPoint Presentation</vt:lpstr>
      <vt:lpstr>THE DUTIES OF AN INTERM GOVERNOR INCLUDE:</vt:lpstr>
      <vt:lpstr>PowerPoint Presentation</vt:lpstr>
      <vt:lpstr>PowerPoint Presentation</vt:lpstr>
      <vt:lpstr>PowerPoint Presentation</vt:lpstr>
      <vt:lpstr>STEP TWO  ESTABLISH THE COUNTY ASSEMBLY, DELEGATES, AND REPRESENTATIVES</vt:lpstr>
      <vt:lpstr>PowerPoint Presentation</vt:lpstr>
      <vt:lpstr>PowerPoint Presentation</vt:lpstr>
      <vt:lpstr>DUTIES OF INTERIM NATIONAL REPRESENTATIVES</vt:lpstr>
      <vt:lpstr>PowerPoint Presentation</vt:lpstr>
      <vt:lpstr>PowerPoint Presentation</vt:lpstr>
      <vt:lpstr>PowerPoint Presentation</vt:lpstr>
      <vt:lpstr>DUTIES OF THE INTERIM SECRETARY OF STATE  AND COUNTY CLERK</vt:lpstr>
      <vt:lpstr>PowerPoint Presentation</vt:lpstr>
      <vt:lpstr>STEP FOUR APPOINTMENT OF THE INTERIM  CHIEF JUSTICE</vt:lpstr>
      <vt:lpstr>PowerPoint Presentation</vt:lpstr>
      <vt:lpstr>DUTIES OF  THE INTERIM  CHIEF JUSTICE</vt:lpstr>
      <vt:lpstr>PowerPoint Presentation</vt:lpstr>
      <vt:lpstr>STEP FIVE    APPOINTMENT OF  INTERIM COUNTY JUDGES:</vt:lpstr>
      <vt:lpstr>PowerPoint Presentation</vt:lpstr>
      <vt:lpstr>PowerPoint Presentation</vt:lpstr>
      <vt:lpstr>DUTIES OF  INTERIM  COUNTY JUSTICES</vt:lpstr>
      <vt:lpstr>PowerPoint Presentation</vt:lpstr>
      <vt:lpstr>STEP SIX      APPOINTMENT OF INTERIM STATE SENATORS:</vt:lpstr>
      <vt:lpstr>PowerPoint Presentation</vt:lpstr>
      <vt:lpstr>DUTIES OF AN INTERIM NATIONAL SENATOR:</vt:lpstr>
      <vt:lpstr>PowerPoint Presentation</vt:lpstr>
      <vt:lpstr>STEP SEVEN  APPOINTMENT OF  INTERIM CIVIL OFFICERS</vt:lpstr>
      <vt:lpstr>Prior to the Lawful establishment of the State Legislature the interim Governor shall have the authority to appoint other interim civil officers, as he/she deems appropriate, to facilitate the peaceful and Lawful operation of Republic Government in their respective state.  Reference the Northwest Ordinance.</vt:lpstr>
      <vt:lpstr>SUMMARY</vt:lpstr>
      <vt:lpstr>PowerPoint Presentation</vt:lpstr>
      <vt:lpstr>PowerPoint Presentation</vt:lpstr>
      <vt:lpstr>PowerPoint Presentation</vt:lpstr>
      <vt:lpstr>AUTHORITIES</vt:lpstr>
      <vt:lpstr>THANK YOU</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2024-07-27T19:18:46Z</dcterms:created>
  <dcterms:modified xsi:type="dcterms:W3CDTF">2024-08-20T03:21:07Z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or">
    <vt:lpwstr>Google</vt:lpwstr>
  </property>
</Properties>
</file>